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8" r:id="rId2"/>
  </p:sldMasterIdLst>
  <p:notesMasterIdLst>
    <p:notesMasterId r:id="rId15"/>
  </p:notesMasterIdLst>
  <p:sldIdLst>
    <p:sldId id="262" r:id="rId3"/>
    <p:sldId id="272" r:id="rId4"/>
    <p:sldId id="268" r:id="rId5"/>
    <p:sldId id="273" r:id="rId6"/>
    <p:sldId id="274" r:id="rId7"/>
    <p:sldId id="275" r:id="rId8"/>
    <p:sldId id="260" r:id="rId9"/>
    <p:sldId id="267" r:id="rId10"/>
    <p:sldId id="257" r:id="rId11"/>
    <p:sldId id="269" r:id="rId12"/>
    <p:sldId id="270" r:id="rId13"/>
    <p:sldId id="27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Us" id="{B447A8B1-BE64-4FF0-A6E8-CE3632FA60E3}">
          <p14:sldIdLst>
            <p14:sldId id="262"/>
            <p14:sldId id="272"/>
            <p14:sldId id="268"/>
          </p14:sldIdLst>
        </p14:section>
        <p14:section name="Our Services" id="{91481A7B-5E71-47BB-8D00-42A6E7B6701D}">
          <p14:sldIdLst>
            <p14:sldId id="273"/>
            <p14:sldId id="274"/>
            <p14:sldId id="275"/>
            <p14:sldId id="260"/>
            <p14:sldId id="267"/>
          </p14:sldIdLst>
        </p14:section>
        <p14:section name="Sales Report" id="{EA7865AF-60CD-4FA6-AB63-09D63BCBDACB}">
          <p14:sldIdLst>
            <p14:sldId id="257"/>
            <p14:sldId id="269"/>
            <p14:sldId id="270"/>
            <p14:sldId id="2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3" autoAdjust="0"/>
    <p:restoredTop sz="94660"/>
  </p:normalViewPr>
  <p:slideViewPr>
    <p:cSldViewPr snapToGrid="0">
      <p:cViewPr varScale="1">
        <p:scale>
          <a:sx n="73" d="100"/>
          <a:sy n="73" d="100"/>
        </p:scale>
        <p:origin x="67"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_rels/data10.xml.rels><?xml version="1.0" encoding="UTF-8" standalone="yes"?>
<Relationships xmlns="http://schemas.openxmlformats.org/package/2006/relationships"><Relationship Id="rId1" Type="http://schemas.openxmlformats.org/officeDocument/2006/relationships/image" Target="../media/image11.png"/></Relationships>
</file>

<file path=ppt/diagrams/_rels/data9.xml.rels><?xml version="1.0" encoding="UTF-8" standalone="yes"?>
<Relationships xmlns="http://schemas.openxmlformats.org/package/2006/relationships"><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smtClean="0"/>
            <a:t>Our Team</a:t>
          </a:r>
          <a:endParaRPr lang="en-US"/>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smtClean="0"/>
            <a:t>Our Services</a:t>
          </a:r>
          <a:endParaRPr lang="en-US"/>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dirty="0" smtClean="0"/>
            <a:t>Cafés</a:t>
          </a:r>
          <a:endParaRPr lang="en-US" dirty="0"/>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CF326068-075C-4EA4-AB8D-FF6F8796AE2C}" type="presOf" srcId="{D75B8EB4-73DE-4078-8A3C-DA1220B08CB8}" destId="{F198FB22-AAA6-4567-A3A5-BC1B9B72D1AA}" srcOrd="0" destOrd="0" presId="urn:microsoft.com/office/officeart/2005/8/layout/vList2"/>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297A447A-749C-4199-A84B-70C184FCEE60}"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D6C4962C-E3C4-4E68-98A0-B00D8BB5C6A0}" type="presOf" srcId="{C553E1BE-2351-4B69-AB08-F04FF6B0AAF4}" destId="{F198FB22-AAA6-4567-A3A5-BC1B9B72D1AA}" srcOrd="0" destOrd="2" presId="urn:microsoft.com/office/officeart/2005/8/layout/vList2"/>
    <dgm:cxn modelId="{805B2498-EFF7-4138-9F7E-33F9DCEE50FC}" type="presOf" srcId="{BD6AEA93-FE2F-4ACD-9418-1DE30C25F3AC}" destId="{FDF9FC1C-4743-48B0-8211-3807309EEAE3}" srcOrd="0" destOrd="0" presId="urn:microsoft.com/office/officeart/2005/8/layout/vList2"/>
    <dgm:cxn modelId="{290AE8D8-0136-4ADF-A66D-AF3E7E5BA7C0}" type="presOf" srcId="{A1EBA39F-AE4C-4C2C-A5BE-426483F98136}" destId="{4DF2FA97-9EB0-4124-A407-50945A0A9122}" srcOrd="0" destOrd="0" presId="urn:microsoft.com/office/officeart/2005/8/layout/vList2"/>
    <dgm:cxn modelId="{A6737431-4421-449A-A1D8-0B0BD8A1EFED}" type="presOf" srcId="{70E0970F-074D-42CB-A809-D029AB4B5454}" destId="{CE80221C-5231-4CFA-B4BF-334C6C3DA78D}" srcOrd="0" destOrd="0" presId="urn:microsoft.com/office/officeart/2005/8/layout/vList2"/>
    <dgm:cxn modelId="{EA325465-A84C-43DB-AC4A-6F8788265212}" srcId="{BD6AEA93-FE2F-4ACD-9418-1DE30C25F3AC}" destId="{D75B8EB4-73DE-4078-8A3C-DA1220B08CB8}" srcOrd="0" destOrd="0" parTransId="{4F3EC76B-D1EC-4866-B071-C45EAFCAB5EA}" sibTransId="{9DD17C9F-985E-448E-B37B-9C9A16F561C3}"/>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671FEC30-FFE7-4456-8B75-FF84DAFE017A}" type="presOf" srcId="{7D124251-516F-4D35-9BCE-ECE736F56ACC}" destId="{F198FB22-AAA6-4567-A3A5-BC1B9B72D1AA}" srcOrd="0" destOrd="1" presId="urn:microsoft.com/office/officeart/2005/8/layout/vList2"/>
    <dgm:cxn modelId="{71F247F9-1B7C-48AC-9A62-9A57C3B03D83}" type="presOf" srcId="{A50D9D6C-AECA-4CF5-8A29-A1BB69CA2C87}" destId="{D835D6E1-4638-4D80-BCF0-9709B306E973}" srcOrd="0" destOrd="0" presId="urn:microsoft.com/office/officeart/2005/8/layout/vList2"/>
    <dgm:cxn modelId="{5A18E687-4851-4FCC-ABC3-49BE9482DDF7}" type="presParOf" srcId="{4DF2FA97-9EB0-4124-A407-50945A0A9122}" destId="{5C958101-2BAD-4318-BA92-71DE8AEF00D5}" srcOrd="0" destOrd="0" presId="urn:microsoft.com/office/officeart/2005/8/layout/vList2"/>
    <dgm:cxn modelId="{D94E7A6E-4183-476D-819A-075BBE474C2A}" type="presParOf" srcId="{4DF2FA97-9EB0-4124-A407-50945A0A9122}" destId="{0D47B144-D9E7-4614-B677-94AE28B20614}" srcOrd="1" destOrd="0" presId="urn:microsoft.com/office/officeart/2005/8/layout/vList2"/>
    <dgm:cxn modelId="{62868460-446F-4CA4-BA72-F71A5177DBB1}" type="presParOf" srcId="{4DF2FA97-9EB0-4124-A407-50945A0A9122}" destId="{FDF9FC1C-4743-48B0-8211-3807309EEAE3}" srcOrd="2" destOrd="0" presId="urn:microsoft.com/office/officeart/2005/8/layout/vList2"/>
    <dgm:cxn modelId="{F72691D6-A983-4234-8982-C9B3C5C726BE}" type="presParOf" srcId="{4DF2FA97-9EB0-4124-A407-50945A0A9122}" destId="{F198FB22-AAA6-4567-A3A5-BC1B9B72D1AA}" srcOrd="3" destOrd="0" presId="urn:microsoft.com/office/officeart/2005/8/layout/vList2"/>
    <dgm:cxn modelId="{ED786DD6-2CAA-42B0-8749-420ECEC2A53C}" type="presParOf" srcId="{4DF2FA97-9EB0-4124-A407-50945A0A9122}" destId="{CE80221C-5231-4CFA-B4BF-334C6C3DA78D}" srcOrd="4" destOrd="0" presId="urn:microsoft.com/office/officeart/2005/8/layout/vList2"/>
    <dgm:cxn modelId="{02548B59-5E68-4CBB-A027-40C59F9498F7}" type="presParOf" srcId="{4DF2FA97-9EB0-4124-A407-50945A0A9122}" destId="{D04BECB3-1D02-4AA2-9745-3ADBDBD459DC}" srcOrd="5" destOrd="0" presId="urn:microsoft.com/office/officeart/2005/8/layout/vList2"/>
    <dgm:cxn modelId="{C8CC48F6-4693-442A-B252-8451AEB8BA3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4837F1F1-49F2-4D2B-BD7F-40CB0A1C866F}" type="doc">
      <dgm:prSet loTypeId="urn:microsoft.com/office/officeart/2005/8/layout/vList3" loCatId="list" qsTypeId="urn:microsoft.com/office/officeart/2005/8/quickstyle/simple4" qsCatId="simple" csTypeId="urn:microsoft.com/office/officeart/2005/8/colors/accent2_5" csCatId="accent2" phldr="1"/>
      <dgm:spPr/>
      <dgm:t>
        <a:bodyPr/>
        <a:lstStyle/>
        <a:p>
          <a:endParaRPr lang="en-US"/>
        </a:p>
      </dgm:t>
    </dgm:pt>
    <dgm:pt modelId="{B9501BCB-199E-4BC2-BD16-B1BF68ACE007}">
      <dgm:prSet/>
      <dgm:spPr/>
      <dgm:t>
        <a:bodyPr/>
        <a:lstStyle/>
        <a:p>
          <a:pPr rtl="0"/>
          <a:r>
            <a:rPr lang="en-US" baseline="0" dirty="0" smtClean="0"/>
            <a:t>In our never-ending quest to remain on the cutting edge of coffee production and sales, next year we’ll begin in earnest a project to ensure the long-term growth and success of Java Tucana well into the next century: supporting the colonization of Mars. Work will proceed in the following areas:</a:t>
          </a:r>
          <a:endParaRPr lang="en-US" dirty="0"/>
        </a:p>
      </dgm:t>
    </dgm:pt>
    <dgm:pt modelId="{F5BEA5C5-F17D-4AA1-B83E-AB31E1CA1E83}" type="parTrans" cxnId="{9056ED23-E5FA-4AC1-8419-BD59448DA578}">
      <dgm:prSet/>
      <dgm:spPr/>
      <dgm:t>
        <a:bodyPr/>
        <a:lstStyle/>
        <a:p>
          <a:endParaRPr lang="en-US"/>
        </a:p>
      </dgm:t>
    </dgm:pt>
    <dgm:pt modelId="{46877004-A426-4D38-A577-CB08EAB51F66}" type="sibTrans" cxnId="{9056ED23-E5FA-4AC1-8419-BD59448DA578}">
      <dgm:prSet/>
      <dgm:spPr/>
      <dgm:t>
        <a:bodyPr/>
        <a:lstStyle/>
        <a:p>
          <a:endParaRPr lang="en-US"/>
        </a:p>
      </dgm:t>
    </dgm:pt>
    <dgm:pt modelId="{F764CE14-5B47-4EEA-B9C6-99E57254E7CF}">
      <dgm:prSet/>
      <dgm:spPr/>
      <dgm:t>
        <a:bodyPr/>
        <a:lstStyle/>
        <a:p>
          <a:pPr rtl="0"/>
          <a:r>
            <a:rPr lang="en-US" b="1" baseline="0" dirty="0" smtClean="0"/>
            <a:t>R&amp;D</a:t>
          </a:r>
          <a:r>
            <a:rPr lang="en-US" baseline="0" dirty="0" smtClean="0"/>
            <a:t>: The ability to maintain an Earth-based supply chain and the feasibility of growing, harvesting, roasting, packing, and shipping beans in the Martian environment, agriculturally and hydroponically.</a:t>
          </a:r>
          <a:endParaRPr lang="en-US" dirty="0"/>
        </a:p>
      </dgm:t>
    </dgm:pt>
    <dgm:pt modelId="{A6A0D937-0082-4DED-B238-397EC93B33F2}" type="parTrans" cxnId="{580EB883-B847-4D07-B4D8-AFEF675FAA93}">
      <dgm:prSet/>
      <dgm:spPr/>
      <dgm:t>
        <a:bodyPr/>
        <a:lstStyle/>
        <a:p>
          <a:endParaRPr lang="en-US"/>
        </a:p>
      </dgm:t>
    </dgm:pt>
    <dgm:pt modelId="{450A710E-649C-44C8-8649-D4793410A6DF}" type="sibTrans" cxnId="{580EB883-B847-4D07-B4D8-AFEF675FAA93}">
      <dgm:prSet/>
      <dgm:spPr/>
      <dgm:t>
        <a:bodyPr/>
        <a:lstStyle/>
        <a:p>
          <a:endParaRPr lang="en-US"/>
        </a:p>
      </dgm:t>
    </dgm:pt>
    <dgm:pt modelId="{1822C9B5-D962-47A7-8301-5D2DB1970CA4}">
      <dgm:prSet/>
      <dgm:spPr/>
      <dgm:t>
        <a:bodyPr/>
        <a:lstStyle/>
        <a:p>
          <a:pPr rtl="0"/>
          <a:r>
            <a:rPr lang="en-US" b="1" baseline="0" dirty="0" smtClean="0"/>
            <a:t>Infrastructure development and implementation</a:t>
          </a:r>
          <a:r>
            <a:rPr lang="en-US" baseline="0" dirty="0" smtClean="0"/>
            <a:t>: We’ll be the first coffee company that not only supplies coffee to Martians, but also provides the same café environment and services that people of Earth have come to expect from Java Tucana.</a:t>
          </a:r>
          <a:endParaRPr lang="en-US" dirty="0"/>
        </a:p>
      </dgm:t>
    </dgm:pt>
    <dgm:pt modelId="{4172D537-D05F-4848-BD78-EB79E2D585D7}" type="parTrans" cxnId="{42614F2B-2BA8-49CB-87FF-93F222F38C36}">
      <dgm:prSet/>
      <dgm:spPr/>
      <dgm:t>
        <a:bodyPr/>
        <a:lstStyle/>
        <a:p>
          <a:endParaRPr lang="en-US"/>
        </a:p>
      </dgm:t>
    </dgm:pt>
    <dgm:pt modelId="{8853E987-CD50-41E9-86C8-AD49E67C79A1}" type="sibTrans" cxnId="{42614F2B-2BA8-49CB-87FF-93F222F38C36}">
      <dgm:prSet/>
      <dgm:spPr/>
      <dgm:t>
        <a:bodyPr/>
        <a:lstStyle/>
        <a:p>
          <a:endParaRPr lang="en-US"/>
        </a:p>
      </dgm:t>
    </dgm:pt>
    <dgm:pt modelId="{D9BEB518-DA8C-4608-8540-30B0AF23CF6C}" type="pres">
      <dgm:prSet presAssocID="{4837F1F1-49F2-4D2B-BD7F-40CB0A1C866F}" presName="linearFlow" presStyleCnt="0">
        <dgm:presLayoutVars>
          <dgm:dir/>
          <dgm:resizeHandles val="exact"/>
        </dgm:presLayoutVars>
      </dgm:prSet>
      <dgm:spPr/>
      <dgm:t>
        <a:bodyPr/>
        <a:lstStyle/>
        <a:p>
          <a:endParaRPr lang="en-US"/>
        </a:p>
      </dgm:t>
    </dgm:pt>
    <dgm:pt modelId="{3E2B1EFC-473D-4EF2-AFF5-EC30D8A9A472}" type="pres">
      <dgm:prSet presAssocID="{B9501BCB-199E-4BC2-BD16-B1BF68ACE007}" presName="composite" presStyleCnt="0"/>
      <dgm:spPr/>
    </dgm:pt>
    <dgm:pt modelId="{7F259AC5-CFCB-4E63-B88B-E3C326B15E6E}" type="pres">
      <dgm:prSet presAssocID="{B9501BCB-199E-4BC2-BD16-B1BF68ACE007}"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B77474DD-C06D-4CEE-8014-D2338D791FE1}" type="pres">
      <dgm:prSet presAssocID="{B9501BCB-199E-4BC2-BD16-B1BF68ACE007}" presName="txShp" presStyleLbl="node1" presStyleIdx="0" presStyleCnt="1" custScaleX="113403">
        <dgm:presLayoutVars>
          <dgm:bulletEnabled val="1"/>
        </dgm:presLayoutVars>
      </dgm:prSet>
      <dgm:spPr/>
      <dgm:t>
        <a:bodyPr/>
        <a:lstStyle/>
        <a:p>
          <a:endParaRPr lang="en-US"/>
        </a:p>
      </dgm:t>
    </dgm:pt>
  </dgm:ptLst>
  <dgm:cxnLst>
    <dgm:cxn modelId="{D3CC1A9F-E170-4030-B97F-4F535443F851}" type="presOf" srcId="{B9501BCB-199E-4BC2-BD16-B1BF68ACE007}" destId="{B77474DD-C06D-4CEE-8014-D2338D791FE1}" srcOrd="0" destOrd="0" presId="urn:microsoft.com/office/officeart/2005/8/layout/vList3"/>
    <dgm:cxn modelId="{17DBF33A-422A-46D8-BFEF-F553E2B0D5D1}" type="presOf" srcId="{F764CE14-5B47-4EEA-B9C6-99E57254E7CF}" destId="{B77474DD-C06D-4CEE-8014-D2338D791FE1}" srcOrd="0" destOrd="1" presId="urn:microsoft.com/office/officeart/2005/8/layout/vList3"/>
    <dgm:cxn modelId="{580EB883-B847-4D07-B4D8-AFEF675FAA93}" srcId="{B9501BCB-199E-4BC2-BD16-B1BF68ACE007}" destId="{F764CE14-5B47-4EEA-B9C6-99E57254E7CF}" srcOrd="0" destOrd="0" parTransId="{A6A0D937-0082-4DED-B238-397EC93B33F2}" sibTransId="{450A710E-649C-44C8-8649-D4793410A6DF}"/>
    <dgm:cxn modelId="{42614F2B-2BA8-49CB-87FF-93F222F38C36}" srcId="{B9501BCB-199E-4BC2-BD16-B1BF68ACE007}" destId="{1822C9B5-D962-47A7-8301-5D2DB1970CA4}" srcOrd="1" destOrd="0" parTransId="{4172D537-D05F-4848-BD78-EB79E2D585D7}" sibTransId="{8853E987-CD50-41E9-86C8-AD49E67C79A1}"/>
    <dgm:cxn modelId="{9056ED23-E5FA-4AC1-8419-BD59448DA578}" srcId="{4837F1F1-49F2-4D2B-BD7F-40CB0A1C866F}" destId="{B9501BCB-199E-4BC2-BD16-B1BF68ACE007}" srcOrd="0" destOrd="0" parTransId="{F5BEA5C5-F17D-4AA1-B83E-AB31E1CA1E83}" sibTransId="{46877004-A426-4D38-A577-CB08EAB51F66}"/>
    <dgm:cxn modelId="{A2740010-852E-45E2-985A-5B75EEC7C3F6}" type="presOf" srcId="{1822C9B5-D962-47A7-8301-5D2DB1970CA4}" destId="{B77474DD-C06D-4CEE-8014-D2338D791FE1}" srcOrd="0" destOrd="2" presId="urn:microsoft.com/office/officeart/2005/8/layout/vList3"/>
    <dgm:cxn modelId="{B20A83F2-7F49-432B-BE53-125A787F1658}" type="presOf" srcId="{4837F1F1-49F2-4D2B-BD7F-40CB0A1C866F}" destId="{D9BEB518-DA8C-4608-8540-30B0AF23CF6C}" srcOrd="0" destOrd="0" presId="urn:microsoft.com/office/officeart/2005/8/layout/vList3"/>
    <dgm:cxn modelId="{A3B214B6-313D-4D19-B6E5-4E8F98F4D254}" type="presParOf" srcId="{D9BEB518-DA8C-4608-8540-30B0AF23CF6C}" destId="{3E2B1EFC-473D-4EF2-AFF5-EC30D8A9A472}" srcOrd="0" destOrd="0" presId="urn:microsoft.com/office/officeart/2005/8/layout/vList3"/>
    <dgm:cxn modelId="{66B90AA9-AD88-49C8-B8D6-8487A596C43C}" type="presParOf" srcId="{3E2B1EFC-473D-4EF2-AFF5-EC30D8A9A472}" destId="{7F259AC5-CFCB-4E63-B88B-E3C326B15E6E}" srcOrd="0" destOrd="0" presId="urn:microsoft.com/office/officeart/2005/8/layout/vList3"/>
    <dgm:cxn modelId="{682890E7-7E8E-489A-B35E-08F01240A588}" type="presParOf" srcId="{3E2B1EFC-473D-4EF2-AFF5-EC30D8A9A472}" destId="{B77474DD-C06D-4CEE-8014-D2338D791FE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8B6165-32C6-414F-B5A3-F5DC05BC1336}" type="doc">
      <dgm:prSet loTypeId="urn:microsoft.com/office/officeart/2005/8/layout/hierarchy2" loCatId="hierarchy" qsTypeId="urn:microsoft.com/office/officeart/2005/8/quickstyle/3d2" qsCatId="3D" csTypeId="urn:microsoft.com/office/officeart/2005/8/colors/colorful4" csCatId="colorful"/>
      <dgm:spPr/>
      <dgm:t>
        <a:bodyPr/>
        <a:lstStyle/>
        <a:p>
          <a:endParaRPr lang="en-US"/>
        </a:p>
      </dgm:t>
    </dgm:pt>
    <dgm:pt modelId="{06442739-9033-456C-A7DB-C3898F6928CD}">
      <dgm:prSet/>
      <dgm:spPr/>
      <dgm:t>
        <a:bodyPr/>
        <a:lstStyle/>
        <a:p>
          <a:pPr rtl="0"/>
          <a:r>
            <a:rPr lang="en-US" baseline="0" smtClean="0"/>
            <a:t>Piya Krishnamurti</a:t>
          </a:r>
          <a:br>
            <a:rPr lang="en-US" baseline="0" smtClean="0"/>
          </a:br>
          <a:r>
            <a:rPr lang="en-US" baseline="0" smtClean="0"/>
            <a:t>President</a:t>
          </a:r>
          <a:endParaRPr lang="en-US"/>
        </a:p>
      </dgm:t>
    </dgm:pt>
    <dgm:pt modelId="{6878E05D-F453-479E-A101-F9F57E4F0301}" type="parTrans" cxnId="{787B8709-A095-4AC9-96A9-7537537B3B82}">
      <dgm:prSet/>
      <dgm:spPr/>
      <dgm:t>
        <a:bodyPr/>
        <a:lstStyle/>
        <a:p>
          <a:endParaRPr lang="en-US"/>
        </a:p>
      </dgm:t>
    </dgm:pt>
    <dgm:pt modelId="{5E9181F6-676A-46E7-8E83-A99629DF7DBF}" type="sibTrans" cxnId="{787B8709-A095-4AC9-96A9-7537537B3B82}">
      <dgm:prSet/>
      <dgm:spPr/>
      <dgm:t>
        <a:bodyPr/>
        <a:lstStyle/>
        <a:p>
          <a:endParaRPr lang="en-US"/>
        </a:p>
      </dgm:t>
    </dgm:pt>
    <dgm:pt modelId="{2B4B528E-EA3F-4D3C-A42A-08B22D9D48C0}">
      <dgm:prSet/>
      <dgm:spPr/>
      <dgm:t>
        <a:bodyPr/>
        <a:lstStyle/>
        <a:p>
          <a:pPr rtl="0"/>
          <a:r>
            <a:rPr lang="en-US" baseline="0" smtClean="0"/>
            <a:t>Ron Patterson</a:t>
          </a:r>
          <a:br>
            <a:rPr lang="en-US" baseline="0" smtClean="0"/>
          </a:br>
          <a:r>
            <a:rPr lang="en-US" baseline="0" smtClean="0"/>
            <a:t>Financial Guru</a:t>
          </a:r>
          <a:endParaRPr lang="en-US"/>
        </a:p>
      </dgm:t>
    </dgm:pt>
    <dgm:pt modelId="{C886025F-8758-4A2D-A8F7-90F4615BD8C1}" type="parTrans" cxnId="{06B7F604-64A2-40C9-9395-652D29E401C5}">
      <dgm:prSet/>
      <dgm:spPr/>
      <dgm:t>
        <a:bodyPr/>
        <a:lstStyle/>
        <a:p>
          <a:endParaRPr lang="en-US"/>
        </a:p>
      </dgm:t>
    </dgm:pt>
    <dgm:pt modelId="{B1A852B3-1B17-4AF9-A325-7854BBCD24D6}" type="sibTrans" cxnId="{06B7F604-64A2-40C9-9395-652D29E401C5}">
      <dgm:prSet/>
      <dgm:spPr/>
      <dgm:t>
        <a:bodyPr/>
        <a:lstStyle/>
        <a:p>
          <a:endParaRPr lang="en-US"/>
        </a:p>
      </dgm:t>
    </dgm:pt>
    <dgm:pt modelId="{AFAB5CDA-7B88-41DB-9C2A-CA26441FC4F2}">
      <dgm:prSet/>
      <dgm:spPr/>
      <dgm:t>
        <a:bodyPr/>
        <a:lstStyle/>
        <a:p>
          <a:pPr rtl="0"/>
          <a:r>
            <a:rPr lang="en-US" baseline="0" smtClean="0"/>
            <a:t>Pat Aubergine</a:t>
          </a:r>
          <a:br>
            <a:rPr lang="en-US" baseline="0" smtClean="0"/>
          </a:br>
          <a:r>
            <a:rPr lang="en-US" baseline="0" smtClean="0"/>
            <a:t>Operations</a:t>
          </a:r>
          <a:endParaRPr lang="en-US"/>
        </a:p>
      </dgm:t>
    </dgm:pt>
    <dgm:pt modelId="{D0525037-4F43-40A7-9724-583CC8F24F2C}" type="parTrans" cxnId="{DC64403B-B2C0-4354-9297-C4BBADF01CEE}">
      <dgm:prSet/>
      <dgm:spPr/>
      <dgm:t>
        <a:bodyPr/>
        <a:lstStyle/>
        <a:p>
          <a:endParaRPr lang="en-US"/>
        </a:p>
      </dgm:t>
    </dgm:pt>
    <dgm:pt modelId="{6FF6FAA9-1167-49E9-AEC1-09FA36791169}" type="sibTrans" cxnId="{DC64403B-B2C0-4354-9297-C4BBADF01CEE}">
      <dgm:prSet/>
      <dgm:spPr/>
      <dgm:t>
        <a:bodyPr/>
        <a:lstStyle/>
        <a:p>
          <a:endParaRPr lang="en-US"/>
        </a:p>
      </dgm:t>
    </dgm:pt>
    <dgm:pt modelId="{CF9BFD60-9C18-4105-B9B9-84A53B678AD7}">
      <dgm:prSet/>
      <dgm:spPr/>
      <dgm:t>
        <a:bodyPr/>
        <a:lstStyle/>
        <a:p>
          <a:pPr rtl="0"/>
          <a:r>
            <a:rPr lang="en-US" baseline="0" smtClean="0"/>
            <a:t>Freya Gudmundsdottir</a:t>
          </a:r>
          <a:br>
            <a:rPr lang="en-US" baseline="0" smtClean="0"/>
          </a:br>
          <a:r>
            <a:rPr lang="en-US" baseline="0" smtClean="0"/>
            <a:t>Distribution</a:t>
          </a:r>
          <a:endParaRPr lang="en-US"/>
        </a:p>
      </dgm:t>
    </dgm:pt>
    <dgm:pt modelId="{22351BA3-3863-4444-A901-58FC29B184B4}" type="parTrans" cxnId="{6454FB81-ECD5-4866-B97D-F1C06EDED742}">
      <dgm:prSet/>
      <dgm:spPr/>
      <dgm:t>
        <a:bodyPr/>
        <a:lstStyle/>
        <a:p>
          <a:endParaRPr lang="en-US"/>
        </a:p>
      </dgm:t>
    </dgm:pt>
    <dgm:pt modelId="{39DADB42-EDE5-4000-A104-C8A54487DEEF}" type="sibTrans" cxnId="{6454FB81-ECD5-4866-B97D-F1C06EDED742}">
      <dgm:prSet/>
      <dgm:spPr/>
      <dgm:t>
        <a:bodyPr/>
        <a:lstStyle/>
        <a:p>
          <a:endParaRPr lang="en-US"/>
        </a:p>
      </dgm:t>
    </dgm:pt>
    <dgm:pt modelId="{866F8823-B535-4A18-857B-42AED23B670F}">
      <dgm:prSet/>
      <dgm:spPr/>
      <dgm:t>
        <a:bodyPr/>
        <a:lstStyle/>
        <a:p>
          <a:pPr rtl="0"/>
          <a:r>
            <a:rPr lang="en-US" baseline="0" smtClean="0"/>
            <a:t>Chip Krealm</a:t>
          </a:r>
          <a:br>
            <a:rPr lang="en-US" baseline="0" smtClean="0"/>
          </a:br>
          <a:r>
            <a:rPr lang="en-US" baseline="0" smtClean="0"/>
            <a:t>Warehouse</a:t>
          </a:r>
          <a:endParaRPr lang="en-US"/>
        </a:p>
      </dgm:t>
    </dgm:pt>
    <dgm:pt modelId="{1DDF332B-11C1-43FC-90B7-F4261F454FBA}" type="parTrans" cxnId="{AA634F9E-1C9F-4B56-A7B2-AAD53DE7870B}">
      <dgm:prSet/>
      <dgm:spPr/>
      <dgm:t>
        <a:bodyPr/>
        <a:lstStyle/>
        <a:p>
          <a:endParaRPr lang="en-US"/>
        </a:p>
      </dgm:t>
    </dgm:pt>
    <dgm:pt modelId="{EF648E05-E232-4804-BF54-C98E8B0C6BAF}" type="sibTrans" cxnId="{AA634F9E-1C9F-4B56-A7B2-AAD53DE7870B}">
      <dgm:prSet/>
      <dgm:spPr/>
      <dgm:t>
        <a:bodyPr/>
        <a:lstStyle/>
        <a:p>
          <a:endParaRPr lang="en-US"/>
        </a:p>
      </dgm:t>
    </dgm:pt>
    <dgm:pt modelId="{54751F5D-4332-48D0-924B-FE2C5F3DBF9B}">
      <dgm:prSet/>
      <dgm:spPr/>
      <dgm:t>
        <a:bodyPr/>
        <a:lstStyle/>
        <a:p>
          <a:pPr rtl="0"/>
          <a:r>
            <a:rPr lang="en-US" baseline="0" smtClean="0"/>
            <a:t>Karl Maria von Leibniz</a:t>
          </a:r>
          <a:br>
            <a:rPr lang="en-US" baseline="0" smtClean="0"/>
          </a:br>
          <a:r>
            <a:rPr lang="en-US" baseline="0" smtClean="0"/>
            <a:t>Warehouse</a:t>
          </a:r>
          <a:endParaRPr lang="en-US"/>
        </a:p>
      </dgm:t>
    </dgm:pt>
    <dgm:pt modelId="{8409F28E-2B19-43D2-988D-6E9BE830924E}" type="parTrans" cxnId="{22CFE8CB-CDD0-4DD6-8162-69610A4413B0}">
      <dgm:prSet/>
      <dgm:spPr/>
      <dgm:t>
        <a:bodyPr/>
        <a:lstStyle/>
        <a:p>
          <a:endParaRPr lang="en-US"/>
        </a:p>
      </dgm:t>
    </dgm:pt>
    <dgm:pt modelId="{91DA9366-EB2A-4997-A3DD-B8C563BD8D65}" type="sibTrans" cxnId="{22CFE8CB-CDD0-4DD6-8162-69610A4413B0}">
      <dgm:prSet/>
      <dgm:spPr/>
      <dgm:t>
        <a:bodyPr/>
        <a:lstStyle/>
        <a:p>
          <a:endParaRPr lang="en-US"/>
        </a:p>
      </dgm:t>
    </dgm:pt>
    <dgm:pt modelId="{E4C00E69-8533-4822-B11E-C38984584459}">
      <dgm:prSet/>
      <dgm:spPr/>
      <dgm:t>
        <a:bodyPr/>
        <a:lstStyle/>
        <a:p>
          <a:pPr rtl="0"/>
          <a:r>
            <a:rPr lang="en-US" baseline="0" smtClean="0"/>
            <a:t>Thor Martensson</a:t>
          </a:r>
          <a:br>
            <a:rPr lang="en-US" baseline="0" smtClean="0"/>
          </a:br>
          <a:r>
            <a:rPr lang="en-US" baseline="0" smtClean="0"/>
            <a:t>Facilities &amp; Maintenance</a:t>
          </a:r>
          <a:endParaRPr lang="en-US"/>
        </a:p>
      </dgm:t>
    </dgm:pt>
    <dgm:pt modelId="{3ADA3BEF-83C4-4588-A325-9991D1C53E2D}" type="parTrans" cxnId="{E0E8804F-0C63-46F0-B53A-B328BF66F74E}">
      <dgm:prSet/>
      <dgm:spPr/>
      <dgm:t>
        <a:bodyPr/>
        <a:lstStyle/>
        <a:p>
          <a:endParaRPr lang="en-US"/>
        </a:p>
      </dgm:t>
    </dgm:pt>
    <dgm:pt modelId="{C4171879-AF88-4C71-B9CC-DC8D75CC7969}" type="sibTrans" cxnId="{E0E8804F-0C63-46F0-B53A-B328BF66F74E}">
      <dgm:prSet/>
      <dgm:spPr/>
      <dgm:t>
        <a:bodyPr/>
        <a:lstStyle/>
        <a:p>
          <a:endParaRPr lang="en-US"/>
        </a:p>
      </dgm:t>
    </dgm:pt>
    <dgm:pt modelId="{1D26ACAF-7FE8-421C-A4CC-BCEF5E2EDC8C}">
      <dgm:prSet/>
      <dgm:spPr/>
      <dgm:t>
        <a:bodyPr/>
        <a:lstStyle/>
        <a:p>
          <a:pPr rtl="0"/>
          <a:r>
            <a:rPr lang="en-US" baseline="0" smtClean="0"/>
            <a:t>Stephen Westlein</a:t>
          </a:r>
          <a:br>
            <a:rPr lang="en-US" baseline="0" smtClean="0"/>
          </a:br>
          <a:r>
            <a:rPr lang="en-US" baseline="0" smtClean="0"/>
            <a:t>Master Roaster</a:t>
          </a:r>
          <a:endParaRPr lang="en-US"/>
        </a:p>
      </dgm:t>
    </dgm:pt>
    <dgm:pt modelId="{CE28958C-EE00-4951-B445-198B5A6F4AC5}" type="parTrans" cxnId="{D75BFDD0-7F9D-4C3C-B7BB-FF64462098D0}">
      <dgm:prSet/>
      <dgm:spPr/>
      <dgm:t>
        <a:bodyPr/>
        <a:lstStyle/>
        <a:p>
          <a:endParaRPr lang="en-US"/>
        </a:p>
      </dgm:t>
    </dgm:pt>
    <dgm:pt modelId="{E000529C-9048-4447-BB99-FD466F7FA4AB}" type="sibTrans" cxnId="{D75BFDD0-7F9D-4C3C-B7BB-FF64462098D0}">
      <dgm:prSet/>
      <dgm:spPr/>
      <dgm:t>
        <a:bodyPr/>
        <a:lstStyle/>
        <a:p>
          <a:endParaRPr lang="en-US"/>
        </a:p>
      </dgm:t>
    </dgm:pt>
    <dgm:pt modelId="{2F6FF398-CA36-411A-9F4C-2AB170A31425}">
      <dgm:prSet/>
      <dgm:spPr/>
      <dgm:t>
        <a:bodyPr/>
        <a:lstStyle/>
        <a:p>
          <a:pPr rtl="0"/>
          <a:r>
            <a:rPr lang="en-US" baseline="0" smtClean="0"/>
            <a:t>Bubba Jean Meniscus</a:t>
          </a:r>
          <a:br>
            <a:rPr lang="en-US" baseline="0" smtClean="0"/>
          </a:br>
          <a:r>
            <a:rPr lang="en-US" baseline="0" smtClean="0"/>
            <a:t>Assistant Roaster</a:t>
          </a:r>
          <a:endParaRPr lang="en-US"/>
        </a:p>
      </dgm:t>
    </dgm:pt>
    <dgm:pt modelId="{1AA532BD-AFD8-4E16-953E-C3736CA05D77}" type="parTrans" cxnId="{EA31B7F6-C922-46F3-BF38-8BC31AFD8F00}">
      <dgm:prSet/>
      <dgm:spPr/>
      <dgm:t>
        <a:bodyPr/>
        <a:lstStyle/>
        <a:p>
          <a:endParaRPr lang="en-US"/>
        </a:p>
      </dgm:t>
    </dgm:pt>
    <dgm:pt modelId="{F7E26C1E-6E69-4BBE-9634-57A254634FC8}" type="sibTrans" cxnId="{EA31B7F6-C922-46F3-BF38-8BC31AFD8F00}">
      <dgm:prSet/>
      <dgm:spPr/>
      <dgm:t>
        <a:bodyPr/>
        <a:lstStyle/>
        <a:p>
          <a:endParaRPr lang="en-US"/>
        </a:p>
      </dgm:t>
    </dgm:pt>
    <dgm:pt modelId="{4154C72F-0684-4B33-9261-99A8E0DD5192}">
      <dgm:prSet/>
      <dgm:spPr/>
      <dgm:t>
        <a:bodyPr/>
        <a:lstStyle/>
        <a:p>
          <a:pPr rtl="0"/>
          <a:r>
            <a:rPr lang="en-US" baseline="0" smtClean="0"/>
            <a:t>Gina Hernandez</a:t>
          </a:r>
          <a:br>
            <a:rPr lang="en-US" baseline="0" smtClean="0"/>
          </a:br>
          <a:r>
            <a:rPr lang="en-US" baseline="0" smtClean="0"/>
            <a:t>PR Director</a:t>
          </a:r>
          <a:endParaRPr lang="en-US"/>
        </a:p>
      </dgm:t>
    </dgm:pt>
    <dgm:pt modelId="{42ACB6F0-272C-409C-861F-3EAABC78144F}" type="parTrans" cxnId="{E676A557-3A9A-4F05-88AA-BB782B4A6D55}">
      <dgm:prSet/>
      <dgm:spPr/>
      <dgm:t>
        <a:bodyPr/>
        <a:lstStyle/>
        <a:p>
          <a:endParaRPr lang="en-US"/>
        </a:p>
      </dgm:t>
    </dgm:pt>
    <dgm:pt modelId="{7B252EE2-E32E-455B-B900-FF536DA3C46F}" type="sibTrans" cxnId="{E676A557-3A9A-4F05-88AA-BB782B4A6D55}">
      <dgm:prSet/>
      <dgm:spPr/>
      <dgm:t>
        <a:bodyPr/>
        <a:lstStyle/>
        <a:p>
          <a:endParaRPr lang="en-US"/>
        </a:p>
      </dgm:t>
    </dgm:pt>
    <dgm:pt modelId="{DD4B55AF-2D2A-4D7A-999A-F179F599584A}">
      <dgm:prSet/>
      <dgm:spPr/>
      <dgm:t>
        <a:bodyPr/>
        <a:lstStyle/>
        <a:p>
          <a:pPr rtl="0"/>
          <a:r>
            <a:rPr lang="en-US" baseline="0" smtClean="0"/>
            <a:t>Louis Quatorzième</a:t>
          </a:r>
          <a:br>
            <a:rPr lang="en-US" baseline="0" smtClean="0"/>
          </a:br>
          <a:r>
            <a:rPr lang="en-US" baseline="0" smtClean="0"/>
            <a:t>Advertising</a:t>
          </a:r>
          <a:endParaRPr lang="en-US"/>
        </a:p>
      </dgm:t>
    </dgm:pt>
    <dgm:pt modelId="{9A09C4DC-766B-47CD-80EE-47D58B3BEDA5}" type="parTrans" cxnId="{4425F78B-8B03-4E2F-A9E2-1DF5AE64B5A2}">
      <dgm:prSet/>
      <dgm:spPr/>
      <dgm:t>
        <a:bodyPr/>
        <a:lstStyle/>
        <a:p>
          <a:endParaRPr lang="en-US"/>
        </a:p>
      </dgm:t>
    </dgm:pt>
    <dgm:pt modelId="{699F34A6-2EA3-424F-99D2-D1471764B6E7}" type="sibTrans" cxnId="{4425F78B-8B03-4E2F-A9E2-1DF5AE64B5A2}">
      <dgm:prSet/>
      <dgm:spPr/>
      <dgm:t>
        <a:bodyPr/>
        <a:lstStyle/>
        <a:p>
          <a:endParaRPr lang="en-US"/>
        </a:p>
      </dgm:t>
    </dgm:pt>
    <dgm:pt modelId="{86808D2E-135C-4369-B319-B55DD81C6061}">
      <dgm:prSet/>
      <dgm:spPr/>
      <dgm:t>
        <a:bodyPr/>
        <a:lstStyle/>
        <a:p>
          <a:pPr rtl="0"/>
          <a:r>
            <a:rPr lang="en-US" baseline="0" smtClean="0"/>
            <a:t>Kevin McCanney</a:t>
          </a:r>
          <a:br>
            <a:rPr lang="en-US" baseline="0" smtClean="0"/>
          </a:br>
          <a:r>
            <a:rPr lang="en-US" baseline="0" smtClean="0"/>
            <a:t>Head of Sales</a:t>
          </a:r>
          <a:endParaRPr lang="en-US"/>
        </a:p>
      </dgm:t>
    </dgm:pt>
    <dgm:pt modelId="{91379274-924E-455A-9DAE-3C2A66C9C435}" type="parTrans" cxnId="{F958BFE4-D3B6-4715-8ADF-B154B8F5F26A}">
      <dgm:prSet/>
      <dgm:spPr/>
      <dgm:t>
        <a:bodyPr/>
        <a:lstStyle/>
        <a:p>
          <a:endParaRPr lang="en-US"/>
        </a:p>
      </dgm:t>
    </dgm:pt>
    <dgm:pt modelId="{215B2E85-DDE6-4539-97A8-62F52A4B8B16}" type="sibTrans" cxnId="{F958BFE4-D3B6-4715-8ADF-B154B8F5F26A}">
      <dgm:prSet/>
      <dgm:spPr/>
      <dgm:t>
        <a:bodyPr/>
        <a:lstStyle/>
        <a:p>
          <a:endParaRPr lang="en-US"/>
        </a:p>
      </dgm:t>
    </dgm:pt>
    <dgm:pt modelId="{0853C97B-BDA8-48A3-804E-7F3A03CF8A15}">
      <dgm:prSet/>
      <dgm:spPr/>
      <dgm:t>
        <a:bodyPr/>
        <a:lstStyle/>
        <a:p>
          <a:pPr rtl="0"/>
          <a:r>
            <a:rPr lang="en-US" baseline="0" smtClean="0"/>
            <a:t>Rose Schiller</a:t>
          </a:r>
          <a:br>
            <a:rPr lang="en-US" baseline="0" smtClean="0"/>
          </a:br>
          <a:r>
            <a:rPr lang="en-US" baseline="0" smtClean="0"/>
            <a:t>Eurozone</a:t>
          </a:r>
          <a:endParaRPr lang="en-US"/>
        </a:p>
      </dgm:t>
    </dgm:pt>
    <dgm:pt modelId="{C8C9054F-06F7-4A58-A481-D6B70882FED1}" type="parTrans" cxnId="{034D3CCF-2EB1-4226-A719-5C5D5D065603}">
      <dgm:prSet/>
      <dgm:spPr/>
      <dgm:t>
        <a:bodyPr/>
        <a:lstStyle/>
        <a:p>
          <a:endParaRPr lang="en-US"/>
        </a:p>
      </dgm:t>
    </dgm:pt>
    <dgm:pt modelId="{6414E7CD-EB65-4DB5-AECD-7C61E346F718}" type="sibTrans" cxnId="{034D3CCF-2EB1-4226-A719-5C5D5D065603}">
      <dgm:prSet/>
      <dgm:spPr/>
      <dgm:t>
        <a:bodyPr/>
        <a:lstStyle/>
        <a:p>
          <a:endParaRPr lang="en-US"/>
        </a:p>
      </dgm:t>
    </dgm:pt>
    <dgm:pt modelId="{D3EAF60F-3458-4B54-B46F-0653F72D62C6}">
      <dgm:prSet/>
      <dgm:spPr/>
      <dgm:t>
        <a:bodyPr/>
        <a:lstStyle/>
        <a:p>
          <a:pPr rtl="0"/>
          <a:r>
            <a:rPr lang="en-US" baseline="0" smtClean="0"/>
            <a:t>Kong Rui Bao</a:t>
          </a:r>
          <a:br>
            <a:rPr lang="en-US" baseline="0" smtClean="0"/>
          </a:br>
          <a:r>
            <a:rPr lang="en-US" baseline="0" smtClean="0"/>
            <a:t>Australasia</a:t>
          </a:r>
          <a:endParaRPr lang="en-US"/>
        </a:p>
      </dgm:t>
    </dgm:pt>
    <dgm:pt modelId="{112EDF31-D916-4C89-B203-F9897AB67A89}" type="parTrans" cxnId="{E9F1FE32-A596-4812-9487-80C23051CE5F}">
      <dgm:prSet/>
      <dgm:spPr/>
      <dgm:t>
        <a:bodyPr/>
        <a:lstStyle/>
        <a:p>
          <a:endParaRPr lang="en-US"/>
        </a:p>
      </dgm:t>
    </dgm:pt>
    <dgm:pt modelId="{5935BD4D-6E8B-44A4-B995-33518E7F3684}" type="sibTrans" cxnId="{E9F1FE32-A596-4812-9487-80C23051CE5F}">
      <dgm:prSet/>
      <dgm:spPr/>
      <dgm:t>
        <a:bodyPr/>
        <a:lstStyle/>
        <a:p>
          <a:endParaRPr lang="en-US"/>
        </a:p>
      </dgm:t>
    </dgm:pt>
    <dgm:pt modelId="{E6D6AD5A-917B-4F21-9EF3-CDA2AE630E51}">
      <dgm:prSet/>
      <dgm:spPr/>
      <dgm:t>
        <a:bodyPr/>
        <a:lstStyle/>
        <a:p>
          <a:pPr rtl="0"/>
          <a:r>
            <a:rPr lang="en-US" baseline="0" smtClean="0"/>
            <a:t>Abena Woyelowo</a:t>
          </a:r>
          <a:br>
            <a:rPr lang="en-US" baseline="0" smtClean="0"/>
          </a:br>
          <a:r>
            <a:rPr lang="en-US" baseline="0" smtClean="0"/>
            <a:t>Africa</a:t>
          </a:r>
          <a:endParaRPr lang="en-US"/>
        </a:p>
      </dgm:t>
    </dgm:pt>
    <dgm:pt modelId="{21376798-2B80-4637-8A41-3517EA03F49E}" type="parTrans" cxnId="{232D0130-4DA4-4FF3-BF16-3DCF51850618}">
      <dgm:prSet/>
      <dgm:spPr/>
      <dgm:t>
        <a:bodyPr/>
        <a:lstStyle/>
        <a:p>
          <a:endParaRPr lang="en-US"/>
        </a:p>
      </dgm:t>
    </dgm:pt>
    <dgm:pt modelId="{C2938329-408E-448C-B896-05BBEAAE5F6F}" type="sibTrans" cxnId="{232D0130-4DA4-4FF3-BF16-3DCF51850618}">
      <dgm:prSet/>
      <dgm:spPr/>
      <dgm:t>
        <a:bodyPr/>
        <a:lstStyle/>
        <a:p>
          <a:endParaRPr lang="en-US"/>
        </a:p>
      </dgm:t>
    </dgm:pt>
    <dgm:pt modelId="{3BD665C4-E95B-46EA-B087-162383C3C8CD}">
      <dgm:prSet/>
      <dgm:spPr/>
      <dgm:t>
        <a:bodyPr/>
        <a:lstStyle/>
        <a:p>
          <a:pPr rtl="0"/>
          <a:r>
            <a:rPr lang="en-US" baseline="0" smtClean="0"/>
            <a:t>Martine Frobischer</a:t>
          </a:r>
          <a:br>
            <a:rPr lang="en-US" baseline="0" smtClean="0"/>
          </a:br>
          <a:r>
            <a:rPr lang="en-US" baseline="0" smtClean="0"/>
            <a:t>North America</a:t>
          </a:r>
          <a:endParaRPr lang="en-US"/>
        </a:p>
      </dgm:t>
    </dgm:pt>
    <dgm:pt modelId="{26DEC226-5E07-4DBA-87B7-C041CF665D75}" type="parTrans" cxnId="{2930EA42-B556-416C-8160-BA768174DE29}">
      <dgm:prSet/>
      <dgm:spPr/>
      <dgm:t>
        <a:bodyPr/>
        <a:lstStyle/>
        <a:p>
          <a:endParaRPr lang="en-US"/>
        </a:p>
      </dgm:t>
    </dgm:pt>
    <dgm:pt modelId="{3EDAEBFD-C36E-4BED-BFBE-C617A23A0976}" type="sibTrans" cxnId="{2930EA42-B556-416C-8160-BA768174DE29}">
      <dgm:prSet/>
      <dgm:spPr/>
      <dgm:t>
        <a:bodyPr/>
        <a:lstStyle/>
        <a:p>
          <a:endParaRPr lang="en-US"/>
        </a:p>
      </dgm:t>
    </dgm:pt>
    <dgm:pt modelId="{087C0C3E-21E4-4BE8-9676-A8B6A4A131B6}">
      <dgm:prSet/>
      <dgm:spPr/>
      <dgm:t>
        <a:bodyPr/>
        <a:lstStyle/>
        <a:p>
          <a:pPr rtl="0"/>
          <a:r>
            <a:rPr lang="en-US" baseline="0" smtClean="0"/>
            <a:t>Eduardo da Silva</a:t>
          </a:r>
          <a:br>
            <a:rPr lang="en-US" baseline="0" smtClean="0"/>
          </a:br>
          <a:r>
            <a:rPr lang="en-US" baseline="0" smtClean="0"/>
            <a:t>South America</a:t>
          </a:r>
          <a:endParaRPr lang="en-US"/>
        </a:p>
      </dgm:t>
    </dgm:pt>
    <dgm:pt modelId="{D92F01DF-FA99-4E3F-AE79-88BB616B5445}" type="parTrans" cxnId="{9FC4DA0E-8082-4F90-B7BC-4922A843E116}">
      <dgm:prSet/>
      <dgm:spPr/>
      <dgm:t>
        <a:bodyPr/>
        <a:lstStyle/>
        <a:p>
          <a:endParaRPr lang="en-US"/>
        </a:p>
      </dgm:t>
    </dgm:pt>
    <dgm:pt modelId="{DA4F3B46-69AD-4FFD-B688-63A46F7FF553}" type="sibTrans" cxnId="{9FC4DA0E-8082-4F90-B7BC-4922A843E116}">
      <dgm:prSet/>
      <dgm:spPr/>
      <dgm:t>
        <a:bodyPr/>
        <a:lstStyle/>
        <a:p>
          <a:endParaRPr lang="en-US"/>
        </a:p>
      </dgm:t>
    </dgm:pt>
    <dgm:pt modelId="{5A475C27-C026-4959-96A7-07AB02DD4568}" type="pres">
      <dgm:prSet presAssocID="{EC8B6165-32C6-414F-B5A3-F5DC05BC1336}" presName="diagram" presStyleCnt="0">
        <dgm:presLayoutVars>
          <dgm:chPref val="1"/>
          <dgm:dir/>
          <dgm:animOne val="branch"/>
          <dgm:animLvl val="lvl"/>
          <dgm:resizeHandles val="exact"/>
        </dgm:presLayoutVars>
      </dgm:prSet>
      <dgm:spPr/>
      <dgm:t>
        <a:bodyPr/>
        <a:lstStyle/>
        <a:p>
          <a:endParaRPr lang="en-US"/>
        </a:p>
      </dgm:t>
    </dgm:pt>
    <dgm:pt modelId="{E6ED12C8-92EC-4E09-A506-8F0C51B34602}" type="pres">
      <dgm:prSet presAssocID="{06442739-9033-456C-A7DB-C3898F6928CD}" presName="root1" presStyleCnt="0"/>
      <dgm:spPr/>
    </dgm:pt>
    <dgm:pt modelId="{AC333618-A748-4854-9C3E-8FD4AC197467}" type="pres">
      <dgm:prSet presAssocID="{06442739-9033-456C-A7DB-C3898F6928CD}" presName="LevelOneTextNode" presStyleLbl="node0" presStyleIdx="0" presStyleCnt="1">
        <dgm:presLayoutVars>
          <dgm:chPref val="3"/>
        </dgm:presLayoutVars>
      </dgm:prSet>
      <dgm:spPr/>
      <dgm:t>
        <a:bodyPr/>
        <a:lstStyle/>
        <a:p>
          <a:endParaRPr lang="en-US"/>
        </a:p>
      </dgm:t>
    </dgm:pt>
    <dgm:pt modelId="{81DC017F-2E9B-45C0-BC24-34C9CF4BCAE1}" type="pres">
      <dgm:prSet presAssocID="{06442739-9033-456C-A7DB-C3898F6928CD}" presName="level2hierChild" presStyleCnt="0"/>
      <dgm:spPr/>
    </dgm:pt>
    <dgm:pt modelId="{D4AF226F-44A6-49CA-A79A-44E01E36F452}" type="pres">
      <dgm:prSet presAssocID="{C886025F-8758-4A2D-A8F7-90F4615BD8C1}" presName="conn2-1" presStyleLbl="parChTrans1D2" presStyleIdx="0" presStyleCnt="1"/>
      <dgm:spPr/>
      <dgm:t>
        <a:bodyPr/>
        <a:lstStyle/>
        <a:p>
          <a:endParaRPr lang="en-US"/>
        </a:p>
      </dgm:t>
    </dgm:pt>
    <dgm:pt modelId="{59B4471D-52A7-49C7-BA28-AB44F54261B3}" type="pres">
      <dgm:prSet presAssocID="{C886025F-8758-4A2D-A8F7-90F4615BD8C1}" presName="connTx" presStyleLbl="parChTrans1D2" presStyleIdx="0" presStyleCnt="1"/>
      <dgm:spPr/>
      <dgm:t>
        <a:bodyPr/>
        <a:lstStyle/>
        <a:p>
          <a:endParaRPr lang="en-US"/>
        </a:p>
      </dgm:t>
    </dgm:pt>
    <dgm:pt modelId="{AFD40F8A-8B3E-428C-A8D8-9332A58E8D3E}" type="pres">
      <dgm:prSet presAssocID="{2B4B528E-EA3F-4D3C-A42A-08B22D9D48C0}" presName="root2" presStyleCnt="0"/>
      <dgm:spPr/>
    </dgm:pt>
    <dgm:pt modelId="{168FCF9C-30BC-4254-832F-91C342F70FFA}" type="pres">
      <dgm:prSet presAssocID="{2B4B528E-EA3F-4D3C-A42A-08B22D9D48C0}" presName="LevelTwoTextNode" presStyleLbl="node2" presStyleIdx="0" presStyleCnt="1">
        <dgm:presLayoutVars>
          <dgm:chPref val="3"/>
        </dgm:presLayoutVars>
      </dgm:prSet>
      <dgm:spPr/>
      <dgm:t>
        <a:bodyPr/>
        <a:lstStyle/>
        <a:p>
          <a:endParaRPr lang="en-US"/>
        </a:p>
      </dgm:t>
    </dgm:pt>
    <dgm:pt modelId="{77E76289-C440-467D-8FB4-C6D09FE3148E}" type="pres">
      <dgm:prSet presAssocID="{2B4B528E-EA3F-4D3C-A42A-08B22D9D48C0}" presName="level3hierChild" presStyleCnt="0"/>
      <dgm:spPr/>
    </dgm:pt>
    <dgm:pt modelId="{189C0211-3CCC-4806-AB2F-2C8533A14F3D}" type="pres">
      <dgm:prSet presAssocID="{D0525037-4F43-40A7-9724-583CC8F24F2C}" presName="conn2-1" presStyleLbl="parChTrans1D3" presStyleIdx="0" presStyleCnt="4"/>
      <dgm:spPr/>
      <dgm:t>
        <a:bodyPr/>
        <a:lstStyle/>
        <a:p>
          <a:endParaRPr lang="en-US"/>
        </a:p>
      </dgm:t>
    </dgm:pt>
    <dgm:pt modelId="{5FC104CE-CBA4-4D43-9ADF-5376B3B8B69E}" type="pres">
      <dgm:prSet presAssocID="{D0525037-4F43-40A7-9724-583CC8F24F2C}" presName="connTx" presStyleLbl="parChTrans1D3" presStyleIdx="0" presStyleCnt="4"/>
      <dgm:spPr/>
      <dgm:t>
        <a:bodyPr/>
        <a:lstStyle/>
        <a:p>
          <a:endParaRPr lang="en-US"/>
        </a:p>
      </dgm:t>
    </dgm:pt>
    <dgm:pt modelId="{1188D7E8-4683-4ECE-B512-ABF7FC27ACB0}" type="pres">
      <dgm:prSet presAssocID="{AFAB5CDA-7B88-41DB-9C2A-CA26441FC4F2}" presName="root2" presStyleCnt="0"/>
      <dgm:spPr/>
    </dgm:pt>
    <dgm:pt modelId="{AABDD0BD-9F84-49D1-AD02-3415EC63BC30}" type="pres">
      <dgm:prSet presAssocID="{AFAB5CDA-7B88-41DB-9C2A-CA26441FC4F2}" presName="LevelTwoTextNode" presStyleLbl="node3" presStyleIdx="0" presStyleCnt="4">
        <dgm:presLayoutVars>
          <dgm:chPref val="3"/>
        </dgm:presLayoutVars>
      </dgm:prSet>
      <dgm:spPr/>
      <dgm:t>
        <a:bodyPr/>
        <a:lstStyle/>
        <a:p>
          <a:endParaRPr lang="en-US"/>
        </a:p>
      </dgm:t>
    </dgm:pt>
    <dgm:pt modelId="{275D1A1E-3521-4A2C-8EFC-2EDBE91A2303}" type="pres">
      <dgm:prSet presAssocID="{AFAB5CDA-7B88-41DB-9C2A-CA26441FC4F2}" presName="level3hierChild" presStyleCnt="0"/>
      <dgm:spPr/>
    </dgm:pt>
    <dgm:pt modelId="{BF85EA31-C55D-4234-9D59-C8B4A7A02A79}" type="pres">
      <dgm:prSet presAssocID="{22351BA3-3863-4444-A901-58FC29B184B4}" presName="conn2-1" presStyleLbl="parChTrans1D4" presStyleIdx="0" presStyleCnt="11"/>
      <dgm:spPr/>
      <dgm:t>
        <a:bodyPr/>
        <a:lstStyle/>
        <a:p>
          <a:endParaRPr lang="en-US"/>
        </a:p>
      </dgm:t>
    </dgm:pt>
    <dgm:pt modelId="{FD959991-CC04-433B-AF8C-CD80B6BCB08E}" type="pres">
      <dgm:prSet presAssocID="{22351BA3-3863-4444-A901-58FC29B184B4}" presName="connTx" presStyleLbl="parChTrans1D4" presStyleIdx="0" presStyleCnt="11"/>
      <dgm:spPr/>
      <dgm:t>
        <a:bodyPr/>
        <a:lstStyle/>
        <a:p>
          <a:endParaRPr lang="en-US"/>
        </a:p>
      </dgm:t>
    </dgm:pt>
    <dgm:pt modelId="{1CD245F1-19D6-4480-A5BF-34C18C11FC4A}" type="pres">
      <dgm:prSet presAssocID="{CF9BFD60-9C18-4105-B9B9-84A53B678AD7}" presName="root2" presStyleCnt="0"/>
      <dgm:spPr/>
    </dgm:pt>
    <dgm:pt modelId="{693C548F-F848-4458-ABD5-D13D94B3BED7}" type="pres">
      <dgm:prSet presAssocID="{CF9BFD60-9C18-4105-B9B9-84A53B678AD7}" presName="LevelTwoTextNode" presStyleLbl="node4" presStyleIdx="0" presStyleCnt="11">
        <dgm:presLayoutVars>
          <dgm:chPref val="3"/>
        </dgm:presLayoutVars>
      </dgm:prSet>
      <dgm:spPr/>
      <dgm:t>
        <a:bodyPr/>
        <a:lstStyle/>
        <a:p>
          <a:endParaRPr lang="en-US"/>
        </a:p>
      </dgm:t>
    </dgm:pt>
    <dgm:pt modelId="{463B7E10-89B6-48FF-A3E4-1D7AF3D3108C}" type="pres">
      <dgm:prSet presAssocID="{CF9BFD60-9C18-4105-B9B9-84A53B678AD7}" presName="level3hierChild" presStyleCnt="0"/>
      <dgm:spPr/>
    </dgm:pt>
    <dgm:pt modelId="{382D6242-A075-40C4-AE97-9033102D0BA6}" type="pres">
      <dgm:prSet presAssocID="{1DDF332B-11C1-43FC-90B7-F4261F454FBA}" presName="conn2-1" presStyleLbl="parChTrans1D4" presStyleIdx="1" presStyleCnt="11"/>
      <dgm:spPr/>
      <dgm:t>
        <a:bodyPr/>
        <a:lstStyle/>
        <a:p>
          <a:endParaRPr lang="en-US"/>
        </a:p>
      </dgm:t>
    </dgm:pt>
    <dgm:pt modelId="{820FCA5F-F256-4468-9D88-16CC60B36E75}" type="pres">
      <dgm:prSet presAssocID="{1DDF332B-11C1-43FC-90B7-F4261F454FBA}" presName="connTx" presStyleLbl="parChTrans1D4" presStyleIdx="1" presStyleCnt="11"/>
      <dgm:spPr/>
      <dgm:t>
        <a:bodyPr/>
        <a:lstStyle/>
        <a:p>
          <a:endParaRPr lang="en-US"/>
        </a:p>
      </dgm:t>
    </dgm:pt>
    <dgm:pt modelId="{D5527ACE-7CC8-4F13-9DE4-B48262491437}" type="pres">
      <dgm:prSet presAssocID="{866F8823-B535-4A18-857B-42AED23B670F}" presName="root2" presStyleCnt="0"/>
      <dgm:spPr/>
    </dgm:pt>
    <dgm:pt modelId="{75691997-445D-4F38-8018-8F0BD7D07C57}" type="pres">
      <dgm:prSet presAssocID="{866F8823-B535-4A18-857B-42AED23B670F}" presName="LevelTwoTextNode" presStyleLbl="node4" presStyleIdx="1" presStyleCnt="11">
        <dgm:presLayoutVars>
          <dgm:chPref val="3"/>
        </dgm:presLayoutVars>
      </dgm:prSet>
      <dgm:spPr/>
      <dgm:t>
        <a:bodyPr/>
        <a:lstStyle/>
        <a:p>
          <a:endParaRPr lang="en-US"/>
        </a:p>
      </dgm:t>
    </dgm:pt>
    <dgm:pt modelId="{AB8A013D-5461-474D-8A38-9052B66585E8}" type="pres">
      <dgm:prSet presAssocID="{866F8823-B535-4A18-857B-42AED23B670F}" presName="level3hierChild" presStyleCnt="0"/>
      <dgm:spPr/>
    </dgm:pt>
    <dgm:pt modelId="{1E8DD6A6-DD02-4752-9278-289135B76F4E}" type="pres">
      <dgm:prSet presAssocID="{8409F28E-2B19-43D2-988D-6E9BE830924E}" presName="conn2-1" presStyleLbl="parChTrans1D4" presStyleIdx="2" presStyleCnt="11"/>
      <dgm:spPr/>
      <dgm:t>
        <a:bodyPr/>
        <a:lstStyle/>
        <a:p>
          <a:endParaRPr lang="en-US"/>
        </a:p>
      </dgm:t>
    </dgm:pt>
    <dgm:pt modelId="{1CD561C6-D6F8-43E9-8FBE-49EE5BB8D3F8}" type="pres">
      <dgm:prSet presAssocID="{8409F28E-2B19-43D2-988D-6E9BE830924E}" presName="connTx" presStyleLbl="parChTrans1D4" presStyleIdx="2" presStyleCnt="11"/>
      <dgm:spPr/>
      <dgm:t>
        <a:bodyPr/>
        <a:lstStyle/>
        <a:p>
          <a:endParaRPr lang="en-US"/>
        </a:p>
      </dgm:t>
    </dgm:pt>
    <dgm:pt modelId="{CCE536C2-CE37-4C7A-96D6-3C3F0F34BB58}" type="pres">
      <dgm:prSet presAssocID="{54751F5D-4332-48D0-924B-FE2C5F3DBF9B}" presName="root2" presStyleCnt="0"/>
      <dgm:spPr/>
    </dgm:pt>
    <dgm:pt modelId="{F30ADF87-314D-4A1E-AD26-F5527B503E4F}" type="pres">
      <dgm:prSet presAssocID="{54751F5D-4332-48D0-924B-FE2C5F3DBF9B}" presName="LevelTwoTextNode" presStyleLbl="node4" presStyleIdx="2" presStyleCnt="11">
        <dgm:presLayoutVars>
          <dgm:chPref val="3"/>
        </dgm:presLayoutVars>
      </dgm:prSet>
      <dgm:spPr/>
      <dgm:t>
        <a:bodyPr/>
        <a:lstStyle/>
        <a:p>
          <a:endParaRPr lang="en-US"/>
        </a:p>
      </dgm:t>
    </dgm:pt>
    <dgm:pt modelId="{9D58A90E-C384-4D6C-B647-0A9BE9B2EB29}" type="pres">
      <dgm:prSet presAssocID="{54751F5D-4332-48D0-924B-FE2C5F3DBF9B}" presName="level3hierChild" presStyleCnt="0"/>
      <dgm:spPr/>
    </dgm:pt>
    <dgm:pt modelId="{00A9DBE0-3BE3-4811-9992-70B102B57CFD}" type="pres">
      <dgm:prSet presAssocID="{3ADA3BEF-83C4-4588-A325-9991D1C53E2D}" presName="conn2-1" presStyleLbl="parChTrans1D4" presStyleIdx="3" presStyleCnt="11"/>
      <dgm:spPr/>
      <dgm:t>
        <a:bodyPr/>
        <a:lstStyle/>
        <a:p>
          <a:endParaRPr lang="en-US"/>
        </a:p>
      </dgm:t>
    </dgm:pt>
    <dgm:pt modelId="{19AF2B0C-A045-43C4-B0D2-5A32D388F3B3}" type="pres">
      <dgm:prSet presAssocID="{3ADA3BEF-83C4-4588-A325-9991D1C53E2D}" presName="connTx" presStyleLbl="parChTrans1D4" presStyleIdx="3" presStyleCnt="11"/>
      <dgm:spPr/>
      <dgm:t>
        <a:bodyPr/>
        <a:lstStyle/>
        <a:p>
          <a:endParaRPr lang="en-US"/>
        </a:p>
      </dgm:t>
    </dgm:pt>
    <dgm:pt modelId="{CF0996E7-0F2C-426A-8845-2B7606DEBF78}" type="pres">
      <dgm:prSet presAssocID="{E4C00E69-8533-4822-B11E-C38984584459}" presName="root2" presStyleCnt="0"/>
      <dgm:spPr/>
    </dgm:pt>
    <dgm:pt modelId="{DB589692-A16C-4828-87E8-7C9F87C1F795}" type="pres">
      <dgm:prSet presAssocID="{E4C00E69-8533-4822-B11E-C38984584459}" presName="LevelTwoTextNode" presStyleLbl="node4" presStyleIdx="3" presStyleCnt="11">
        <dgm:presLayoutVars>
          <dgm:chPref val="3"/>
        </dgm:presLayoutVars>
      </dgm:prSet>
      <dgm:spPr/>
      <dgm:t>
        <a:bodyPr/>
        <a:lstStyle/>
        <a:p>
          <a:endParaRPr lang="en-US"/>
        </a:p>
      </dgm:t>
    </dgm:pt>
    <dgm:pt modelId="{F9247D3C-B591-4912-B438-CE2F4E6ED0A2}" type="pres">
      <dgm:prSet presAssocID="{E4C00E69-8533-4822-B11E-C38984584459}" presName="level3hierChild" presStyleCnt="0"/>
      <dgm:spPr/>
    </dgm:pt>
    <dgm:pt modelId="{556FE881-1102-4C09-B31E-D6098EA1C6DA}" type="pres">
      <dgm:prSet presAssocID="{CE28958C-EE00-4951-B445-198B5A6F4AC5}" presName="conn2-1" presStyleLbl="parChTrans1D3" presStyleIdx="1" presStyleCnt="4"/>
      <dgm:spPr/>
      <dgm:t>
        <a:bodyPr/>
        <a:lstStyle/>
        <a:p>
          <a:endParaRPr lang="en-US"/>
        </a:p>
      </dgm:t>
    </dgm:pt>
    <dgm:pt modelId="{B50D7CEB-77C4-481A-BF56-AEFFC98AA704}" type="pres">
      <dgm:prSet presAssocID="{CE28958C-EE00-4951-B445-198B5A6F4AC5}" presName="connTx" presStyleLbl="parChTrans1D3" presStyleIdx="1" presStyleCnt="4"/>
      <dgm:spPr/>
      <dgm:t>
        <a:bodyPr/>
        <a:lstStyle/>
        <a:p>
          <a:endParaRPr lang="en-US"/>
        </a:p>
      </dgm:t>
    </dgm:pt>
    <dgm:pt modelId="{5D41BF42-47CE-4113-91ED-BC90FD411D8D}" type="pres">
      <dgm:prSet presAssocID="{1D26ACAF-7FE8-421C-A4CC-BCEF5E2EDC8C}" presName="root2" presStyleCnt="0"/>
      <dgm:spPr/>
    </dgm:pt>
    <dgm:pt modelId="{0BF9BFE1-DA97-49E8-A0E0-DE672930D54A}" type="pres">
      <dgm:prSet presAssocID="{1D26ACAF-7FE8-421C-A4CC-BCEF5E2EDC8C}" presName="LevelTwoTextNode" presStyleLbl="node3" presStyleIdx="1" presStyleCnt="4">
        <dgm:presLayoutVars>
          <dgm:chPref val="3"/>
        </dgm:presLayoutVars>
      </dgm:prSet>
      <dgm:spPr/>
      <dgm:t>
        <a:bodyPr/>
        <a:lstStyle/>
        <a:p>
          <a:endParaRPr lang="en-US"/>
        </a:p>
      </dgm:t>
    </dgm:pt>
    <dgm:pt modelId="{FA347B5A-F25C-4500-90B2-835B3E2E1CD7}" type="pres">
      <dgm:prSet presAssocID="{1D26ACAF-7FE8-421C-A4CC-BCEF5E2EDC8C}" presName="level3hierChild" presStyleCnt="0"/>
      <dgm:spPr/>
    </dgm:pt>
    <dgm:pt modelId="{190CA339-864F-435B-AF3D-7D5FEF08B601}" type="pres">
      <dgm:prSet presAssocID="{1AA532BD-AFD8-4E16-953E-C3736CA05D77}" presName="conn2-1" presStyleLbl="parChTrans1D4" presStyleIdx="4" presStyleCnt="11"/>
      <dgm:spPr/>
      <dgm:t>
        <a:bodyPr/>
        <a:lstStyle/>
        <a:p>
          <a:endParaRPr lang="en-US"/>
        </a:p>
      </dgm:t>
    </dgm:pt>
    <dgm:pt modelId="{6C0AA349-D58F-41F4-92E9-3C1C0969F40F}" type="pres">
      <dgm:prSet presAssocID="{1AA532BD-AFD8-4E16-953E-C3736CA05D77}" presName="connTx" presStyleLbl="parChTrans1D4" presStyleIdx="4" presStyleCnt="11"/>
      <dgm:spPr/>
      <dgm:t>
        <a:bodyPr/>
        <a:lstStyle/>
        <a:p>
          <a:endParaRPr lang="en-US"/>
        </a:p>
      </dgm:t>
    </dgm:pt>
    <dgm:pt modelId="{E908DE3B-B90F-4F84-AC69-FE6961D4298B}" type="pres">
      <dgm:prSet presAssocID="{2F6FF398-CA36-411A-9F4C-2AB170A31425}" presName="root2" presStyleCnt="0"/>
      <dgm:spPr/>
    </dgm:pt>
    <dgm:pt modelId="{8A6EAE37-6F2A-4CF6-A7D7-430D0522A0C5}" type="pres">
      <dgm:prSet presAssocID="{2F6FF398-CA36-411A-9F4C-2AB170A31425}" presName="LevelTwoTextNode" presStyleLbl="node4" presStyleIdx="4" presStyleCnt="11">
        <dgm:presLayoutVars>
          <dgm:chPref val="3"/>
        </dgm:presLayoutVars>
      </dgm:prSet>
      <dgm:spPr/>
      <dgm:t>
        <a:bodyPr/>
        <a:lstStyle/>
        <a:p>
          <a:endParaRPr lang="en-US"/>
        </a:p>
      </dgm:t>
    </dgm:pt>
    <dgm:pt modelId="{F75D5434-973C-4802-8702-4EB2863B5BF1}" type="pres">
      <dgm:prSet presAssocID="{2F6FF398-CA36-411A-9F4C-2AB170A31425}" presName="level3hierChild" presStyleCnt="0"/>
      <dgm:spPr/>
    </dgm:pt>
    <dgm:pt modelId="{E05B5743-94AD-4B5A-98A4-5908F02AC54C}" type="pres">
      <dgm:prSet presAssocID="{42ACB6F0-272C-409C-861F-3EAABC78144F}" presName="conn2-1" presStyleLbl="parChTrans1D3" presStyleIdx="2" presStyleCnt="4"/>
      <dgm:spPr/>
      <dgm:t>
        <a:bodyPr/>
        <a:lstStyle/>
        <a:p>
          <a:endParaRPr lang="en-US"/>
        </a:p>
      </dgm:t>
    </dgm:pt>
    <dgm:pt modelId="{74DE835B-A3EF-4E89-B4C3-095EBEC28752}" type="pres">
      <dgm:prSet presAssocID="{42ACB6F0-272C-409C-861F-3EAABC78144F}" presName="connTx" presStyleLbl="parChTrans1D3" presStyleIdx="2" presStyleCnt="4"/>
      <dgm:spPr/>
      <dgm:t>
        <a:bodyPr/>
        <a:lstStyle/>
        <a:p>
          <a:endParaRPr lang="en-US"/>
        </a:p>
      </dgm:t>
    </dgm:pt>
    <dgm:pt modelId="{791ED114-EA33-492A-A5C0-C45F001834D5}" type="pres">
      <dgm:prSet presAssocID="{4154C72F-0684-4B33-9261-99A8E0DD5192}" presName="root2" presStyleCnt="0"/>
      <dgm:spPr/>
    </dgm:pt>
    <dgm:pt modelId="{726D963C-BE23-483D-91DE-6BFBD0194DB5}" type="pres">
      <dgm:prSet presAssocID="{4154C72F-0684-4B33-9261-99A8E0DD5192}" presName="LevelTwoTextNode" presStyleLbl="node3" presStyleIdx="2" presStyleCnt="4">
        <dgm:presLayoutVars>
          <dgm:chPref val="3"/>
        </dgm:presLayoutVars>
      </dgm:prSet>
      <dgm:spPr/>
      <dgm:t>
        <a:bodyPr/>
        <a:lstStyle/>
        <a:p>
          <a:endParaRPr lang="en-US"/>
        </a:p>
      </dgm:t>
    </dgm:pt>
    <dgm:pt modelId="{8C8C021B-9F06-44A2-BC18-5E2B09CDE41E}" type="pres">
      <dgm:prSet presAssocID="{4154C72F-0684-4B33-9261-99A8E0DD5192}" presName="level3hierChild" presStyleCnt="0"/>
      <dgm:spPr/>
    </dgm:pt>
    <dgm:pt modelId="{A2FCE3C2-243D-4029-BD5B-77D5AFB42605}" type="pres">
      <dgm:prSet presAssocID="{9A09C4DC-766B-47CD-80EE-47D58B3BEDA5}" presName="conn2-1" presStyleLbl="parChTrans1D4" presStyleIdx="5" presStyleCnt="11"/>
      <dgm:spPr/>
      <dgm:t>
        <a:bodyPr/>
        <a:lstStyle/>
        <a:p>
          <a:endParaRPr lang="en-US"/>
        </a:p>
      </dgm:t>
    </dgm:pt>
    <dgm:pt modelId="{4675A49D-1EB2-4F51-8BAF-A485D2215F92}" type="pres">
      <dgm:prSet presAssocID="{9A09C4DC-766B-47CD-80EE-47D58B3BEDA5}" presName="connTx" presStyleLbl="parChTrans1D4" presStyleIdx="5" presStyleCnt="11"/>
      <dgm:spPr/>
      <dgm:t>
        <a:bodyPr/>
        <a:lstStyle/>
        <a:p>
          <a:endParaRPr lang="en-US"/>
        </a:p>
      </dgm:t>
    </dgm:pt>
    <dgm:pt modelId="{1C69F14E-5ACD-41E5-8062-0FA888A19A8A}" type="pres">
      <dgm:prSet presAssocID="{DD4B55AF-2D2A-4D7A-999A-F179F599584A}" presName="root2" presStyleCnt="0"/>
      <dgm:spPr/>
    </dgm:pt>
    <dgm:pt modelId="{C2DB64A5-D1F0-4EDB-8CF0-F2B40B87A329}" type="pres">
      <dgm:prSet presAssocID="{DD4B55AF-2D2A-4D7A-999A-F179F599584A}" presName="LevelTwoTextNode" presStyleLbl="node4" presStyleIdx="5" presStyleCnt="11">
        <dgm:presLayoutVars>
          <dgm:chPref val="3"/>
        </dgm:presLayoutVars>
      </dgm:prSet>
      <dgm:spPr/>
      <dgm:t>
        <a:bodyPr/>
        <a:lstStyle/>
        <a:p>
          <a:endParaRPr lang="en-US"/>
        </a:p>
      </dgm:t>
    </dgm:pt>
    <dgm:pt modelId="{755FF0C8-E54C-45E9-A108-1361DE99578A}" type="pres">
      <dgm:prSet presAssocID="{DD4B55AF-2D2A-4D7A-999A-F179F599584A}" presName="level3hierChild" presStyleCnt="0"/>
      <dgm:spPr/>
    </dgm:pt>
    <dgm:pt modelId="{E75883F8-91E2-416E-A79C-4CEF8D5E6668}" type="pres">
      <dgm:prSet presAssocID="{91379274-924E-455A-9DAE-3C2A66C9C435}" presName="conn2-1" presStyleLbl="parChTrans1D3" presStyleIdx="3" presStyleCnt="4"/>
      <dgm:spPr/>
      <dgm:t>
        <a:bodyPr/>
        <a:lstStyle/>
        <a:p>
          <a:endParaRPr lang="en-US"/>
        </a:p>
      </dgm:t>
    </dgm:pt>
    <dgm:pt modelId="{C52A2A38-F066-4ED8-B8B7-A2B053EE85FB}" type="pres">
      <dgm:prSet presAssocID="{91379274-924E-455A-9DAE-3C2A66C9C435}" presName="connTx" presStyleLbl="parChTrans1D3" presStyleIdx="3" presStyleCnt="4"/>
      <dgm:spPr/>
      <dgm:t>
        <a:bodyPr/>
        <a:lstStyle/>
        <a:p>
          <a:endParaRPr lang="en-US"/>
        </a:p>
      </dgm:t>
    </dgm:pt>
    <dgm:pt modelId="{9EC09CF5-67E9-47E0-9533-D1DADECB04E4}" type="pres">
      <dgm:prSet presAssocID="{86808D2E-135C-4369-B319-B55DD81C6061}" presName="root2" presStyleCnt="0"/>
      <dgm:spPr/>
    </dgm:pt>
    <dgm:pt modelId="{BF60B6B7-F3BD-4E2A-9C8D-BE159CD28837}" type="pres">
      <dgm:prSet presAssocID="{86808D2E-135C-4369-B319-B55DD81C6061}" presName="LevelTwoTextNode" presStyleLbl="node3" presStyleIdx="3" presStyleCnt="4">
        <dgm:presLayoutVars>
          <dgm:chPref val="3"/>
        </dgm:presLayoutVars>
      </dgm:prSet>
      <dgm:spPr/>
      <dgm:t>
        <a:bodyPr/>
        <a:lstStyle/>
        <a:p>
          <a:endParaRPr lang="en-US"/>
        </a:p>
      </dgm:t>
    </dgm:pt>
    <dgm:pt modelId="{95543146-A092-4CE7-8059-BD22704072CD}" type="pres">
      <dgm:prSet presAssocID="{86808D2E-135C-4369-B319-B55DD81C6061}" presName="level3hierChild" presStyleCnt="0"/>
      <dgm:spPr/>
    </dgm:pt>
    <dgm:pt modelId="{03B9FC5E-7171-483F-BFE2-D1B80D24030D}" type="pres">
      <dgm:prSet presAssocID="{C8C9054F-06F7-4A58-A481-D6B70882FED1}" presName="conn2-1" presStyleLbl="parChTrans1D4" presStyleIdx="6" presStyleCnt="11"/>
      <dgm:spPr/>
      <dgm:t>
        <a:bodyPr/>
        <a:lstStyle/>
        <a:p>
          <a:endParaRPr lang="en-US"/>
        </a:p>
      </dgm:t>
    </dgm:pt>
    <dgm:pt modelId="{9501D2D5-53C2-4F10-8685-A81532EADE57}" type="pres">
      <dgm:prSet presAssocID="{C8C9054F-06F7-4A58-A481-D6B70882FED1}" presName="connTx" presStyleLbl="parChTrans1D4" presStyleIdx="6" presStyleCnt="11"/>
      <dgm:spPr/>
      <dgm:t>
        <a:bodyPr/>
        <a:lstStyle/>
        <a:p>
          <a:endParaRPr lang="en-US"/>
        </a:p>
      </dgm:t>
    </dgm:pt>
    <dgm:pt modelId="{DBF6AB6A-AE95-4B02-8FD1-F1E5C7EEB0A4}" type="pres">
      <dgm:prSet presAssocID="{0853C97B-BDA8-48A3-804E-7F3A03CF8A15}" presName="root2" presStyleCnt="0"/>
      <dgm:spPr/>
    </dgm:pt>
    <dgm:pt modelId="{D9E9751E-1EE2-4407-8CDC-B7747385C949}" type="pres">
      <dgm:prSet presAssocID="{0853C97B-BDA8-48A3-804E-7F3A03CF8A15}" presName="LevelTwoTextNode" presStyleLbl="node4" presStyleIdx="6" presStyleCnt="11">
        <dgm:presLayoutVars>
          <dgm:chPref val="3"/>
        </dgm:presLayoutVars>
      </dgm:prSet>
      <dgm:spPr/>
      <dgm:t>
        <a:bodyPr/>
        <a:lstStyle/>
        <a:p>
          <a:endParaRPr lang="en-US"/>
        </a:p>
      </dgm:t>
    </dgm:pt>
    <dgm:pt modelId="{1F57D024-1504-460C-8CC2-350750B3A68B}" type="pres">
      <dgm:prSet presAssocID="{0853C97B-BDA8-48A3-804E-7F3A03CF8A15}" presName="level3hierChild" presStyleCnt="0"/>
      <dgm:spPr/>
    </dgm:pt>
    <dgm:pt modelId="{B85FF4E0-92A9-42AB-9832-E814C002B45D}" type="pres">
      <dgm:prSet presAssocID="{112EDF31-D916-4C89-B203-F9897AB67A89}" presName="conn2-1" presStyleLbl="parChTrans1D4" presStyleIdx="7" presStyleCnt="11"/>
      <dgm:spPr/>
      <dgm:t>
        <a:bodyPr/>
        <a:lstStyle/>
        <a:p>
          <a:endParaRPr lang="en-US"/>
        </a:p>
      </dgm:t>
    </dgm:pt>
    <dgm:pt modelId="{31080C47-9C41-4112-8E57-436BCF1BE0BA}" type="pres">
      <dgm:prSet presAssocID="{112EDF31-D916-4C89-B203-F9897AB67A89}" presName="connTx" presStyleLbl="parChTrans1D4" presStyleIdx="7" presStyleCnt="11"/>
      <dgm:spPr/>
      <dgm:t>
        <a:bodyPr/>
        <a:lstStyle/>
        <a:p>
          <a:endParaRPr lang="en-US"/>
        </a:p>
      </dgm:t>
    </dgm:pt>
    <dgm:pt modelId="{8AF6F35C-921C-41BF-B346-1ECF9EC22A39}" type="pres">
      <dgm:prSet presAssocID="{D3EAF60F-3458-4B54-B46F-0653F72D62C6}" presName="root2" presStyleCnt="0"/>
      <dgm:spPr/>
    </dgm:pt>
    <dgm:pt modelId="{D46E5736-E415-4A4A-B4D6-F0D7ECCF8858}" type="pres">
      <dgm:prSet presAssocID="{D3EAF60F-3458-4B54-B46F-0653F72D62C6}" presName="LevelTwoTextNode" presStyleLbl="node4" presStyleIdx="7" presStyleCnt="11">
        <dgm:presLayoutVars>
          <dgm:chPref val="3"/>
        </dgm:presLayoutVars>
      </dgm:prSet>
      <dgm:spPr/>
      <dgm:t>
        <a:bodyPr/>
        <a:lstStyle/>
        <a:p>
          <a:endParaRPr lang="en-US"/>
        </a:p>
      </dgm:t>
    </dgm:pt>
    <dgm:pt modelId="{C4B393D9-8E61-43C4-9DE7-C3D7491CAE9F}" type="pres">
      <dgm:prSet presAssocID="{D3EAF60F-3458-4B54-B46F-0653F72D62C6}" presName="level3hierChild" presStyleCnt="0"/>
      <dgm:spPr/>
    </dgm:pt>
    <dgm:pt modelId="{65233E3E-0378-4FE6-9286-DF8A0989751D}" type="pres">
      <dgm:prSet presAssocID="{21376798-2B80-4637-8A41-3517EA03F49E}" presName="conn2-1" presStyleLbl="parChTrans1D4" presStyleIdx="8" presStyleCnt="11"/>
      <dgm:spPr/>
      <dgm:t>
        <a:bodyPr/>
        <a:lstStyle/>
        <a:p>
          <a:endParaRPr lang="en-US"/>
        </a:p>
      </dgm:t>
    </dgm:pt>
    <dgm:pt modelId="{6EA23E3C-B630-4164-BB05-5E2ECE19E032}" type="pres">
      <dgm:prSet presAssocID="{21376798-2B80-4637-8A41-3517EA03F49E}" presName="connTx" presStyleLbl="parChTrans1D4" presStyleIdx="8" presStyleCnt="11"/>
      <dgm:spPr/>
      <dgm:t>
        <a:bodyPr/>
        <a:lstStyle/>
        <a:p>
          <a:endParaRPr lang="en-US"/>
        </a:p>
      </dgm:t>
    </dgm:pt>
    <dgm:pt modelId="{45ADC47C-0755-4B1B-A2F1-25CC06530B0B}" type="pres">
      <dgm:prSet presAssocID="{E6D6AD5A-917B-4F21-9EF3-CDA2AE630E51}" presName="root2" presStyleCnt="0"/>
      <dgm:spPr/>
    </dgm:pt>
    <dgm:pt modelId="{7F950C0B-3110-4F53-9E8D-D04939819264}" type="pres">
      <dgm:prSet presAssocID="{E6D6AD5A-917B-4F21-9EF3-CDA2AE630E51}" presName="LevelTwoTextNode" presStyleLbl="node4" presStyleIdx="8" presStyleCnt="11">
        <dgm:presLayoutVars>
          <dgm:chPref val="3"/>
        </dgm:presLayoutVars>
      </dgm:prSet>
      <dgm:spPr/>
      <dgm:t>
        <a:bodyPr/>
        <a:lstStyle/>
        <a:p>
          <a:endParaRPr lang="en-US"/>
        </a:p>
      </dgm:t>
    </dgm:pt>
    <dgm:pt modelId="{7D2675D1-61B0-4197-9929-97DC19577698}" type="pres">
      <dgm:prSet presAssocID="{E6D6AD5A-917B-4F21-9EF3-CDA2AE630E51}" presName="level3hierChild" presStyleCnt="0"/>
      <dgm:spPr/>
    </dgm:pt>
    <dgm:pt modelId="{A3EAD0E7-7218-4B2B-ABC1-8BED6C9FFB29}" type="pres">
      <dgm:prSet presAssocID="{26DEC226-5E07-4DBA-87B7-C041CF665D75}" presName="conn2-1" presStyleLbl="parChTrans1D4" presStyleIdx="9" presStyleCnt="11"/>
      <dgm:spPr/>
      <dgm:t>
        <a:bodyPr/>
        <a:lstStyle/>
        <a:p>
          <a:endParaRPr lang="en-US"/>
        </a:p>
      </dgm:t>
    </dgm:pt>
    <dgm:pt modelId="{56199A90-F715-4DC8-9B20-69BBD68D84AC}" type="pres">
      <dgm:prSet presAssocID="{26DEC226-5E07-4DBA-87B7-C041CF665D75}" presName="connTx" presStyleLbl="parChTrans1D4" presStyleIdx="9" presStyleCnt="11"/>
      <dgm:spPr/>
      <dgm:t>
        <a:bodyPr/>
        <a:lstStyle/>
        <a:p>
          <a:endParaRPr lang="en-US"/>
        </a:p>
      </dgm:t>
    </dgm:pt>
    <dgm:pt modelId="{36F78EA2-5D01-493D-A71B-8997D10384AA}" type="pres">
      <dgm:prSet presAssocID="{3BD665C4-E95B-46EA-B087-162383C3C8CD}" presName="root2" presStyleCnt="0"/>
      <dgm:spPr/>
    </dgm:pt>
    <dgm:pt modelId="{BAFE0736-EE3B-4591-B6F3-51BAD01CA8A1}" type="pres">
      <dgm:prSet presAssocID="{3BD665C4-E95B-46EA-B087-162383C3C8CD}" presName="LevelTwoTextNode" presStyleLbl="node4" presStyleIdx="9" presStyleCnt="11">
        <dgm:presLayoutVars>
          <dgm:chPref val="3"/>
        </dgm:presLayoutVars>
      </dgm:prSet>
      <dgm:spPr/>
      <dgm:t>
        <a:bodyPr/>
        <a:lstStyle/>
        <a:p>
          <a:endParaRPr lang="en-US"/>
        </a:p>
      </dgm:t>
    </dgm:pt>
    <dgm:pt modelId="{66A1F09C-6EB1-42D8-84FD-37EC531A860A}" type="pres">
      <dgm:prSet presAssocID="{3BD665C4-E95B-46EA-B087-162383C3C8CD}" presName="level3hierChild" presStyleCnt="0"/>
      <dgm:spPr/>
    </dgm:pt>
    <dgm:pt modelId="{E060B6FC-A2DE-408E-93E4-13B2C26B289A}" type="pres">
      <dgm:prSet presAssocID="{D92F01DF-FA99-4E3F-AE79-88BB616B5445}" presName="conn2-1" presStyleLbl="parChTrans1D4" presStyleIdx="10" presStyleCnt="11"/>
      <dgm:spPr/>
      <dgm:t>
        <a:bodyPr/>
        <a:lstStyle/>
        <a:p>
          <a:endParaRPr lang="en-US"/>
        </a:p>
      </dgm:t>
    </dgm:pt>
    <dgm:pt modelId="{6894B179-CA12-486F-9BBB-0C310C652D6D}" type="pres">
      <dgm:prSet presAssocID="{D92F01DF-FA99-4E3F-AE79-88BB616B5445}" presName="connTx" presStyleLbl="parChTrans1D4" presStyleIdx="10" presStyleCnt="11"/>
      <dgm:spPr/>
      <dgm:t>
        <a:bodyPr/>
        <a:lstStyle/>
        <a:p>
          <a:endParaRPr lang="en-US"/>
        </a:p>
      </dgm:t>
    </dgm:pt>
    <dgm:pt modelId="{332997D8-C4F8-4105-AF84-AE68CCEE1191}" type="pres">
      <dgm:prSet presAssocID="{087C0C3E-21E4-4BE8-9676-A8B6A4A131B6}" presName="root2" presStyleCnt="0"/>
      <dgm:spPr/>
    </dgm:pt>
    <dgm:pt modelId="{8C82C661-8048-4CC5-BE23-53992CD196A7}" type="pres">
      <dgm:prSet presAssocID="{087C0C3E-21E4-4BE8-9676-A8B6A4A131B6}" presName="LevelTwoTextNode" presStyleLbl="node4" presStyleIdx="10" presStyleCnt="11">
        <dgm:presLayoutVars>
          <dgm:chPref val="3"/>
        </dgm:presLayoutVars>
      </dgm:prSet>
      <dgm:spPr/>
      <dgm:t>
        <a:bodyPr/>
        <a:lstStyle/>
        <a:p>
          <a:endParaRPr lang="en-US"/>
        </a:p>
      </dgm:t>
    </dgm:pt>
    <dgm:pt modelId="{6CD888F5-B1C8-4407-AB6B-7CFB303281A6}" type="pres">
      <dgm:prSet presAssocID="{087C0C3E-21E4-4BE8-9676-A8B6A4A131B6}" presName="level3hierChild" presStyleCnt="0"/>
      <dgm:spPr/>
    </dgm:pt>
  </dgm:ptLst>
  <dgm:cxnLst>
    <dgm:cxn modelId="{06B7F604-64A2-40C9-9395-652D29E401C5}" srcId="{06442739-9033-456C-A7DB-C3898F6928CD}" destId="{2B4B528E-EA3F-4D3C-A42A-08B22D9D48C0}" srcOrd="0" destOrd="0" parTransId="{C886025F-8758-4A2D-A8F7-90F4615BD8C1}" sibTransId="{B1A852B3-1B17-4AF9-A325-7854BBCD24D6}"/>
    <dgm:cxn modelId="{BD9EB23E-98B4-4816-B021-6EA7AB7CB08C}" type="presOf" srcId="{DD4B55AF-2D2A-4D7A-999A-F179F599584A}" destId="{C2DB64A5-D1F0-4EDB-8CF0-F2B40B87A329}" srcOrd="0" destOrd="0" presId="urn:microsoft.com/office/officeart/2005/8/layout/hierarchy2"/>
    <dgm:cxn modelId="{AB1C582A-BD83-4424-9849-FA754E57B8B9}" type="presOf" srcId="{CE28958C-EE00-4951-B445-198B5A6F4AC5}" destId="{B50D7CEB-77C4-481A-BF56-AEFFC98AA704}" srcOrd="1" destOrd="0" presId="urn:microsoft.com/office/officeart/2005/8/layout/hierarchy2"/>
    <dgm:cxn modelId="{249255DA-7311-4E31-8936-FA0E817CE076}" type="presOf" srcId="{3ADA3BEF-83C4-4588-A325-9991D1C53E2D}" destId="{19AF2B0C-A045-43C4-B0D2-5A32D388F3B3}" srcOrd="1" destOrd="0" presId="urn:microsoft.com/office/officeart/2005/8/layout/hierarchy2"/>
    <dgm:cxn modelId="{FBA26BB7-B785-4E56-8275-501D521515F7}" type="presOf" srcId="{1DDF332B-11C1-43FC-90B7-F4261F454FBA}" destId="{820FCA5F-F256-4468-9D88-16CC60B36E75}" srcOrd="1" destOrd="0" presId="urn:microsoft.com/office/officeart/2005/8/layout/hierarchy2"/>
    <dgm:cxn modelId="{AD1C35F2-DB24-42D7-B164-5DED04BE2AB6}" type="presOf" srcId="{21376798-2B80-4637-8A41-3517EA03F49E}" destId="{6EA23E3C-B630-4164-BB05-5E2ECE19E032}" srcOrd="1" destOrd="0" presId="urn:microsoft.com/office/officeart/2005/8/layout/hierarchy2"/>
    <dgm:cxn modelId="{CB215E07-7F66-4AF8-B9D6-E3A6CDD32FE0}" type="presOf" srcId="{42ACB6F0-272C-409C-861F-3EAABC78144F}" destId="{74DE835B-A3EF-4E89-B4C3-095EBEC28752}" srcOrd="1" destOrd="0" presId="urn:microsoft.com/office/officeart/2005/8/layout/hierarchy2"/>
    <dgm:cxn modelId="{748E720B-13C9-4488-B9E8-FDABF45FB64E}" type="presOf" srcId="{91379274-924E-455A-9DAE-3C2A66C9C435}" destId="{C52A2A38-F066-4ED8-B8B7-A2B053EE85FB}" srcOrd="1" destOrd="0" presId="urn:microsoft.com/office/officeart/2005/8/layout/hierarchy2"/>
    <dgm:cxn modelId="{8CB1EAAA-87A6-4763-AA7E-25F24526E4FC}" type="presOf" srcId="{8409F28E-2B19-43D2-988D-6E9BE830924E}" destId="{1E8DD6A6-DD02-4752-9278-289135B76F4E}" srcOrd="0" destOrd="0" presId="urn:microsoft.com/office/officeart/2005/8/layout/hierarchy2"/>
    <dgm:cxn modelId="{E676A557-3A9A-4F05-88AA-BB782B4A6D55}" srcId="{2B4B528E-EA3F-4D3C-A42A-08B22D9D48C0}" destId="{4154C72F-0684-4B33-9261-99A8E0DD5192}" srcOrd="2" destOrd="0" parTransId="{42ACB6F0-272C-409C-861F-3EAABC78144F}" sibTransId="{7B252EE2-E32E-455B-B900-FF536DA3C46F}"/>
    <dgm:cxn modelId="{EA31B7F6-C922-46F3-BF38-8BC31AFD8F00}" srcId="{1D26ACAF-7FE8-421C-A4CC-BCEF5E2EDC8C}" destId="{2F6FF398-CA36-411A-9F4C-2AB170A31425}" srcOrd="0" destOrd="0" parTransId="{1AA532BD-AFD8-4E16-953E-C3736CA05D77}" sibTransId="{F7E26C1E-6E69-4BBE-9634-57A254634FC8}"/>
    <dgm:cxn modelId="{CF8AB24C-970A-4F6D-95D1-B907ACC81E78}" type="presOf" srcId="{2F6FF398-CA36-411A-9F4C-2AB170A31425}" destId="{8A6EAE37-6F2A-4CF6-A7D7-430D0522A0C5}" srcOrd="0" destOrd="0" presId="urn:microsoft.com/office/officeart/2005/8/layout/hierarchy2"/>
    <dgm:cxn modelId="{C421D9E2-6C04-490D-8D98-9D0D9886A532}" type="presOf" srcId="{866F8823-B535-4A18-857B-42AED23B670F}" destId="{75691997-445D-4F38-8018-8F0BD7D07C57}" srcOrd="0" destOrd="0" presId="urn:microsoft.com/office/officeart/2005/8/layout/hierarchy2"/>
    <dgm:cxn modelId="{46619F3C-0D9A-4EAB-9191-14949878FBB1}" type="presOf" srcId="{E6D6AD5A-917B-4F21-9EF3-CDA2AE630E51}" destId="{7F950C0B-3110-4F53-9E8D-D04939819264}" srcOrd="0" destOrd="0" presId="urn:microsoft.com/office/officeart/2005/8/layout/hierarchy2"/>
    <dgm:cxn modelId="{6454FB81-ECD5-4866-B97D-F1C06EDED742}" srcId="{AFAB5CDA-7B88-41DB-9C2A-CA26441FC4F2}" destId="{CF9BFD60-9C18-4105-B9B9-84A53B678AD7}" srcOrd="0" destOrd="0" parTransId="{22351BA3-3863-4444-A901-58FC29B184B4}" sibTransId="{39DADB42-EDE5-4000-A104-C8A54487DEEF}"/>
    <dgm:cxn modelId="{5B9CD25E-DAA9-4A67-88E3-497F39E42EF1}" type="presOf" srcId="{9A09C4DC-766B-47CD-80EE-47D58B3BEDA5}" destId="{4675A49D-1EB2-4F51-8BAF-A485D2215F92}" srcOrd="1" destOrd="0" presId="urn:microsoft.com/office/officeart/2005/8/layout/hierarchy2"/>
    <dgm:cxn modelId="{24D74C79-C4D7-4311-A16F-DE9BE9E29DA6}" type="presOf" srcId="{112EDF31-D916-4C89-B203-F9897AB67A89}" destId="{B85FF4E0-92A9-42AB-9832-E814C002B45D}" srcOrd="0" destOrd="0" presId="urn:microsoft.com/office/officeart/2005/8/layout/hierarchy2"/>
    <dgm:cxn modelId="{1BEBCA88-CED4-424D-8CEE-7A3DC6122B90}" type="presOf" srcId="{C8C9054F-06F7-4A58-A481-D6B70882FED1}" destId="{9501D2D5-53C2-4F10-8685-A81532EADE57}" srcOrd="1" destOrd="0" presId="urn:microsoft.com/office/officeart/2005/8/layout/hierarchy2"/>
    <dgm:cxn modelId="{4425F78B-8B03-4E2F-A9E2-1DF5AE64B5A2}" srcId="{4154C72F-0684-4B33-9261-99A8E0DD5192}" destId="{DD4B55AF-2D2A-4D7A-999A-F179F599584A}" srcOrd="0" destOrd="0" parTransId="{9A09C4DC-766B-47CD-80EE-47D58B3BEDA5}" sibTransId="{699F34A6-2EA3-424F-99D2-D1471764B6E7}"/>
    <dgm:cxn modelId="{ABBC8EEE-A597-4A9F-9D5E-007813F165EB}" type="presOf" srcId="{1AA532BD-AFD8-4E16-953E-C3736CA05D77}" destId="{6C0AA349-D58F-41F4-92E9-3C1C0969F40F}" srcOrd="1" destOrd="0" presId="urn:microsoft.com/office/officeart/2005/8/layout/hierarchy2"/>
    <dgm:cxn modelId="{E9F1FE32-A596-4812-9487-80C23051CE5F}" srcId="{0853C97B-BDA8-48A3-804E-7F3A03CF8A15}" destId="{D3EAF60F-3458-4B54-B46F-0653F72D62C6}" srcOrd="0" destOrd="0" parTransId="{112EDF31-D916-4C89-B203-F9897AB67A89}" sibTransId="{5935BD4D-6E8B-44A4-B995-33518E7F3684}"/>
    <dgm:cxn modelId="{FDC88EDA-8FFA-4321-A3EF-9D56BFB6E2DA}" type="presOf" srcId="{D92F01DF-FA99-4E3F-AE79-88BB616B5445}" destId="{E060B6FC-A2DE-408E-93E4-13B2C26B289A}" srcOrd="0" destOrd="0" presId="urn:microsoft.com/office/officeart/2005/8/layout/hierarchy2"/>
    <dgm:cxn modelId="{D99B67DF-E618-434D-9AC1-B3145C2D28DA}" type="presOf" srcId="{D0525037-4F43-40A7-9724-583CC8F24F2C}" destId="{189C0211-3CCC-4806-AB2F-2C8533A14F3D}" srcOrd="0" destOrd="0" presId="urn:microsoft.com/office/officeart/2005/8/layout/hierarchy2"/>
    <dgm:cxn modelId="{82F59CD1-FF49-4D00-B733-7BDEDBB2ABDE}" type="presOf" srcId="{EC8B6165-32C6-414F-B5A3-F5DC05BC1336}" destId="{5A475C27-C026-4959-96A7-07AB02DD4568}" srcOrd="0" destOrd="0" presId="urn:microsoft.com/office/officeart/2005/8/layout/hierarchy2"/>
    <dgm:cxn modelId="{034D3CCF-2EB1-4226-A719-5C5D5D065603}" srcId="{86808D2E-135C-4369-B319-B55DD81C6061}" destId="{0853C97B-BDA8-48A3-804E-7F3A03CF8A15}" srcOrd="0" destOrd="0" parTransId="{C8C9054F-06F7-4A58-A481-D6B70882FED1}" sibTransId="{6414E7CD-EB65-4DB5-AECD-7C61E346F718}"/>
    <dgm:cxn modelId="{22CFE8CB-CDD0-4DD6-8162-69610A4413B0}" srcId="{CF9BFD60-9C18-4105-B9B9-84A53B678AD7}" destId="{54751F5D-4332-48D0-924B-FE2C5F3DBF9B}" srcOrd="1" destOrd="0" parTransId="{8409F28E-2B19-43D2-988D-6E9BE830924E}" sibTransId="{91DA9366-EB2A-4997-A3DD-B8C563BD8D65}"/>
    <dgm:cxn modelId="{9F55994F-8698-481C-A59A-000C7F138F3E}" type="presOf" srcId="{1DDF332B-11C1-43FC-90B7-F4261F454FBA}" destId="{382D6242-A075-40C4-AE97-9033102D0BA6}" srcOrd="0" destOrd="0" presId="urn:microsoft.com/office/officeart/2005/8/layout/hierarchy2"/>
    <dgm:cxn modelId="{1224ECBF-E8FD-4A17-B5BC-79DEFA102435}" type="presOf" srcId="{91379274-924E-455A-9DAE-3C2A66C9C435}" destId="{E75883F8-91E2-416E-A79C-4CEF8D5E6668}" srcOrd="0" destOrd="0" presId="urn:microsoft.com/office/officeart/2005/8/layout/hierarchy2"/>
    <dgm:cxn modelId="{E8325373-BE41-49FC-9316-8AE0911ED04F}" type="presOf" srcId="{E4C00E69-8533-4822-B11E-C38984584459}" destId="{DB589692-A16C-4828-87E8-7C9F87C1F795}" srcOrd="0" destOrd="0" presId="urn:microsoft.com/office/officeart/2005/8/layout/hierarchy2"/>
    <dgm:cxn modelId="{373ACE3B-1D6F-47DE-BE13-4E890AAB5330}" type="presOf" srcId="{22351BA3-3863-4444-A901-58FC29B184B4}" destId="{BF85EA31-C55D-4234-9D59-C8B4A7A02A79}" srcOrd="0" destOrd="0" presId="urn:microsoft.com/office/officeart/2005/8/layout/hierarchy2"/>
    <dgm:cxn modelId="{7042AE36-1CED-41A0-A696-BA25021D9C42}" type="presOf" srcId="{AFAB5CDA-7B88-41DB-9C2A-CA26441FC4F2}" destId="{AABDD0BD-9F84-49D1-AD02-3415EC63BC30}" srcOrd="0" destOrd="0" presId="urn:microsoft.com/office/officeart/2005/8/layout/hierarchy2"/>
    <dgm:cxn modelId="{E0E8804F-0C63-46F0-B53A-B328BF66F74E}" srcId="{AFAB5CDA-7B88-41DB-9C2A-CA26441FC4F2}" destId="{E4C00E69-8533-4822-B11E-C38984584459}" srcOrd="1" destOrd="0" parTransId="{3ADA3BEF-83C4-4588-A325-9991D1C53E2D}" sibTransId="{C4171879-AF88-4C71-B9CC-DC8D75CC7969}"/>
    <dgm:cxn modelId="{920DB24F-FC7D-4922-B9A6-572432C6C5F4}" type="presOf" srcId="{1AA532BD-AFD8-4E16-953E-C3736CA05D77}" destId="{190CA339-864F-435B-AF3D-7D5FEF08B601}" srcOrd="0" destOrd="0" presId="urn:microsoft.com/office/officeart/2005/8/layout/hierarchy2"/>
    <dgm:cxn modelId="{D722E762-183E-4FAE-A303-8FECBD0E9184}" type="presOf" srcId="{22351BA3-3863-4444-A901-58FC29B184B4}" destId="{FD959991-CC04-433B-AF8C-CD80B6BCB08E}" srcOrd="1" destOrd="0" presId="urn:microsoft.com/office/officeart/2005/8/layout/hierarchy2"/>
    <dgm:cxn modelId="{232D0130-4DA4-4FF3-BF16-3DCF51850618}" srcId="{0853C97B-BDA8-48A3-804E-7F3A03CF8A15}" destId="{E6D6AD5A-917B-4F21-9EF3-CDA2AE630E51}" srcOrd="1" destOrd="0" parTransId="{21376798-2B80-4637-8A41-3517EA03F49E}" sibTransId="{C2938329-408E-448C-B896-05BBEAAE5F6F}"/>
    <dgm:cxn modelId="{413723AD-5C78-4D7B-8C33-E8C0F91220DD}" type="presOf" srcId="{C886025F-8758-4A2D-A8F7-90F4615BD8C1}" destId="{59B4471D-52A7-49C7-BA28-AB44F54261B3}" srcOrd="1" destOrd="0" presId="urn:microsoft.com/office/officeart/2005/8/layout/hierarchy2"/>
    <dgm:cxn modelId="{91873C38-F088-4863-8510-5B7AF91A180B}" type="presOf" srcId="{CE28958C-EE00-4951-B445-198B5A6F4AC5}" destId="{556FE881-1102-4C09-B31E-D6098EA1C6DA}" srcOrd="0" destOrd="0" presId="urn:microsoft.com/office/officeart/2005/8/layout/hierarchy2"/>
    <dgm:cxn modelId="{12373FBF-3EC0-4D94-BB13-5C77BD0CDEFB}" type="presOf" srcId="{3ADA3BEF-83C4-4588-A325-9991D1C53E2D}" destId="{00A9DBE0-3BE3-4811-9992-70B102B57CFD}" srcOrd="0" destOrd="0" presId="urn:microsoft.com/office/officeart/2005/8/layout/hierarchy2"/>
    <dgm:cxn modelId="{1F6001C0-ADD0-4F96-A50A-D50254EF1B5D}" type="presOf" srcId="{4154C72F-0684-4B33-9261-99A8E0DD5192}" destId="{726D963C-BE23-483D-91DE-6BFBD0194DB5}" srcOrd="0" destOrd="0" presId="urn:microsoft.com/office/officeart/2005/8/layout/hierarchy2"/>
    <dgm:cxn modelId="{D75BFDD0-7F9D-4C3C-B7BB-FF64462098D0}" srcId="{2B4B528E-EA3F-4D3C-A42A-08B22D9D48C0}" destId="{1D26ACAF-7FE8-421C-A4CC-BCEF5E2EDC8C}" srcOrd="1" destOrd="0" parTransId="{CE28958C-EE00-4951-B445-198B5A6F4AC5}" sibTransId="{E000529C-9048-4447-BB99-FD466F7FA4AB}"/>
    <dgm:cxn modelId="{0EDD4260-A7C5-4F29-B416-31858C9DAD65}" type="presOf" srcId="{C886025F-8758-4A2D-A8F7-90F4615BD8C1}" destId="{D4AF226F-44A6-49CA-A79A-44E01E36F452}" srcOrd="0" destOrd="0" presId="urn:microsoft.com/office/officeart/2005/8/layout/hierarchy2"/>
    <dgm:cxn modelId="{2930EA42-B556-416C-8160-BA768174DE29}" srcId="{0853C97B-BDA8-48A3-804E-7F3A03CF8A15}" destId="{3BD665C4-E95B-46EA-B087-162383C3C8CD}" srcOrd="2" destOrd="0" parTransId="{26DEC226-5E07-4DBA-87B7-C041CF665D75}" sibTransId="{3EDAEBFD-C36E-4BED-BFBE-C617A23A0976}"/>
    <dgm:cxn modelId="{40D80B5B-7AE8-4E60-94CF-35A06B890338}" type="presOf" srcId="{087C0C3E-21E4-4BE8-9676-A8B6A4A131B6}" destId="{8C82C661-8048-4CC5-BE23-53992CD196A7}" srcOrd="0" destOrd="0" presId="urn:microsoft.com/office/officeart/2005/8/layout/hierarchy2"/>
    <dgm:cxn modelId="{DC64403B-B2C0-4354-9297-C4BBADF01CEE}" srcId="{2B4B528E-EA3F-4D3C-A42A-08B22D9D48C0}" destId="{AFAB5CDA-7B88-41DB-9C2A-CA26441FC4F2}" srcOrd="0" destOrd="0" parTransId="{D0525037-4F43-40A7-9724-583CC8F24F2C}" sibTransId="{6FF6FAA9-1167-49E9-AEC1-09FA36791169}"/>
    <dgm:cxn modelId="{74191D7C-3E9D-4D8F-BFFF-1FB4EAA147B6}" type="presOf" srcId="{2B4B528E-EA3F-4D3C-A42A-08B22D9D48C0}" destId="{168FCF9C-30BC-4254-832F-91C342F70FFA}" srcOrd="0" destOrd="0" presId="urn:microsoft.com/office/officeart/2005/8/layout/hierarchy2"/>
    <dgm:cxn modelId="{B3A534C2-EA4E-4277-80B9-238BF4B26538}" type="presOf" srcId="{26DEC226-5E07-4DBA-87B7-C041CF665D75}" destId="{56199A90-F715-4DC8-9B20-69BBD68D84AC}" srcOrd="1" destOrd="0" presId="urn:microsoft.com/office/officeart/2005/8/layout/hierarchy2"/>
    <dgm:cxn modelId="{C1A6E839-4E1F-47F5-9F6C-9E7D38211998}" type="presOf" srcId="{D3EAF60F-3458-4B54-B46F-0653F72D62C6}" destId="{D46E5736-E415-4A4A-B4D6-F0D7ECCF8858}" srcOrd="0" destOrd="0" presId="urn:microsoft.com/office/officeart/2005/8/layout/hierarchy2"/>
    <dgm:cxn modelId="{5CEFD264-2872-4FBD-AD75-797B42481EA3}" type="presOf" srcId="{86808D2E-135C-4369-B319-B55DD81C6061}" destId="{BF60B6B7-F3BD-4E2A-9C8D-BE159CD28837}" srcOrd="0" destOrd="0" presId="urn:microsoft.com/office/officeart/2005/8/layout/hierarchy2"/>
    <dgm:cxn modelId="{1810176F-4ED9-4B41-848B-99E85865ED1E}" type="presOf" srcId="{3BD665C4-E95B-46EA-B087-162383C3C8CD}" destId="{BAFE0736-EE3B-4591-B6F3-51BAD01CA8A1}" srcOrd="0" destOrd="0" presId="urn:microsoft.com/office/officeart/2005/8/layout/hierarchy2"/>
    <dgm:cxn modelId="{A46D32E0-6B9B-49C9-9618-6A4600FC7937}" type="presOf" srcId="{112EDF31-D916-4C89-B203-F9897AB67A89}" destId="{31080C47-9C41-4112-8E57-436BCF1BE0BA}" srcOrd="1" destOrd="0" presId="urn:microsoft.com/office/officeart/2005/8/layout/hierarchy2"/>
    <dgm:cxn modelId="{9FC4DA0E-8082-4F90-B7BC-4922A843E116}" srcId="{0853C97B-BDA8-48A3-804E-7F3A03CF8A15}" destId="{087C0C3E-21E4-4BE8-9676-A8B6A4A131B6}" srcOrd="3" destOrd="0" parTransId="{D92F01DF-FA99-4E3F-AE79-88BB616B5445}" sibTransId="{DA4F3B46-69AD-4FFD-B688-63A46F7FF553}"/>
    <dgm:cxn modelId="{89129CBB-18AF-4E45-99D1-F8D61D6B335A}" type="presOf" srcId="{1D26ACAF-7FE8-421C-A4CC-BCEF5E2EDC8C}" destId="{0BF9BFE1-DA97-49E8-A0E0-DE672930D54A}" srcOrd="0" destOrd="0" presId="urn:microsoft.com/office/officeart/2005/8/layout/hierarchy2"/>
    <dgm:cxn modelId="{3BAFC87D-3FB9-46AF-BA30-D75E95265105}" type="presOf" srcId="{0853C97B-BDA8-48A3-804E-7F3A03CF8A15}" destId="{D9E9751E-1EE2-4407-8CDC-B7747385C949}" srcOrd="0" destOrd="0" presId="urn:microsoft.com/office/officeart/2005/8/layout/hierarchy2"/>
    <dgm:cxn modelId="{50B1B8D6-A5CC-4805-A7CE-F8DBA4F5722B}" type="presOf" srcId="{26DEC226-5E07-4DBA-87B7-C041CF665D75}" destId="{A3EAD0E7-7218-4B2B-ABC1-8BED6C9FFB29}" srcOrd="0" destOrd="0" presId="urn:microsoft.com/office/officeart/2005/8/layout/hierarchy2"/>
    <dgm:cxn modelId="{FDF6640F-B79F-4848-81CF-58AB166F8500}" type="presOf" srcId="{C8C9054F-06F7-4A58-A481-D6B70882FED1}" destId="{03B9FC5E-7171-483F-BFE2-D1B80D24030D}" srcOrd="0" destOrd="0" presId="urn:microsoft.com/office/officeart/2005/8/layout/hierarchy2"/>
    <dgm:cxn modelId="{9E60DB67-A9B8-4725-96F4-9CB84EC3EE7B}" type="presOf" srcId="{CF9BFD60-9C18-4105-B9B9-84A53B678AD7}" destId="{693C548F-F848-4458-ABD5-D13D94B3BED7}" srcOrd="0" destOrd="0" presId="urn:microsoft.com/office/officeart/2005/8/layout/hierarchy2"/>
    <dgm:cxn modelId="{65FDA486-4D09-451C-9F4B-7723F78A140D}" type="presOf" srcId="{21376798-2B80-4637-8A41-3517EA03F49E}" destId="{65233E3E-0378-4FE6-9286-DF8A0989751D}" srcOrd="0" destOrd="0" presId="urn:microsoft.com/office/officeart/2005/8/layout/hierarchy2"/>
    <dgm:cxn modelId="{AA634F9E-1C9F-4B56-A7B2-AAD53DE7870B}" srcId="{CF9BFD60-9C18-4105-B9B9-84A53B678AD7}" destId="{866F8823-B535-4A18-857B-42AED23B670F}" srcOrd="0" destOrd="0" parTransId="{1DDF332B-11C1-43FC-90B7-F4261F454FBA}" sibTransId="{EF648E05-E232-4804-BF54-C98E8B0C6BAF}"/>
    <dgm:cxn modelId="{8A8E03C3-4C71-4D88-ACF6-36B86FA59EC2}" type="presOf" srcId="{42ACB6F0-272C-409C-861F-3EAABC78144F}" destId="{E05B5743-94AD-4B5A-98A4-5908F02AC54C}" srcOrd="0" destOrd="0" presId="urn:microsoft.com/office/officeart/2005/8/layout/hierarchy2"/>
    <dgm:cxn modelId="{32670E1C-1FBD-4ED9-AE39-8CD5759D6301}" type="presOf" srcId="{D92F01DF-FA99-4E3F-AE79-88BB616B5445}" destId="{6894B179-CA12-486F-9BBB-0C310C652D6D}" srcOrd="1" destOrd="0" presId="urn:microsoft.com/office/officeart/2005/8/layout/hierarchy2"/>
    <dgm:cxn modelId="{41905B39-6ED5-4072-922C-A9CC59D78ED3}" type="presOf" srcId="{D0525037-4F43-40A7-9724-583CC8F24F2C}" destId="{5FC104CE-CBA4-4D43-9ADF-5376B3B8B69E}" srcOrd="1" destOrd="0" presId="urn:microsoft.com/office/officeart/2005/8/layout/hierarchy2"/>
    <dgm:cxn modelId="{2EC65102-AB36-4B63-9F65-B7D9F864EF72}" type="presOf" srcId="{54751F5D-4332-48D0-924B-FE2C5F3DBF9B}" destId="{F30ADF87-314D-4A1E-AD26-F5527B503E4F}" srcOrd="0" destOrd="0" presId="urn:microsoft.com/office/officeart/2005/8/layout/hierarchy2"/>
    <dgm:cxn modelId="{34ABB6E0-F1D2-4F05-B3A3-DDD8DD2ACD73}" type="presOf" srcId="{9A09C4DC-766B-47CD-80EE-47D58B3BEDA5}" destId="{A2FCE3C2-243D-4029-BD5B-77D5AFB42605}" srcOrd="0" destOrd="0" presId="urn:microsoft.com/office/officeart/2005/8/layout/hierarchy2"/>
    <dgm:cxn modelId="{3B104D5F-F613-4E98-9432-19B8AA3CD82E}" type="presOf" srcId="{06442739-9033-456C-A7DB-C3898F6928CD}" destId="{AC333618-A748-4854-9C3E-8FD4AC197467}" srcOrd="0" destOrd="0" presId="urn:microsoft.com/office/officeart/2005/8/layout/hierarchy2"/>
    <dgm:cxn modelId="{787B8709-A095-4AC9-96A9-7537537B3B82}" srcId="{EC8B6165-32C6-414F-B5A3-F5DC05BC1336}" destId="{06442739-9033-456C-A7DB-C3898F6928CD}" srcOrd="0" destOrd="0" parTransId="{6878E05D-F453-479E-A101-F9F57E4F0301}" sibTransId="{5E9181F6-676A-46E7-8E83-A99629DF7DBF}"/>
    <dgm:cxn modelId="{F958BFE4-D3B6-4715-8ADF-B154B8F5F26A}" srcId="{2B4B528E-EA3F-4D3C-A42A-08B22D9D48C0}" destId="{86808D2E-135C-4369-B319-B55DD81C6061}" srcOrd="3" destOrd="0" parTransId="{91379274-924E-455A-9DAE-3C2A66C9C435}" sibTransId="{215B2E85-DDE6-4539-97A8-62F52A4B8B16}"/>
    <dgm:cxn modelId="{F14B6966-EFE8-4C1C-8D6D-8E9631E5DA81}" type="presOf" srcId="{8409F28E-2B19-43D2-988D-6E9BE830924E}" destId="{1CD561C6-D6F8-43E9-8FBE-49EE5BB8D3F8}" srcOrd="1" destOrd="0" presId="urn:microsoft.com/office/officeart/2005/8/layout/hierarchy2"/>
    <dgm:cxn modelId="{E01397E5-5DC7-4240-BF26-C7856DAF1E64}" type="presParOf" srcId="{5A475C27-C026-4959-96A7-07AB02DD4568}" destId="{E6ED12C8-92EC-4E09-A506-8F0C51B34602}" srcOrd="0" destOrd="0" presId="urn:microsoft.com/office/officeart/2005/8/layout/hierarchy2"/>
    <dgm:cxn modelId="{D880FEF5-84BA-4F31-96FE-C2EE72753514}" type="presParOf" srcId="{E6ED12C8-92EC-4E09-A506-8F0C51B34602}" destId="{AC333618-A748-4854-9C3E-8FD4AC197467}" srcOrd="0" destOrd="0" presId="urn:microsoft.com/office/officeart/2005/8/layout/hierarchy2"/>
    <dgm:cxn modelId="{4338A56F-5257-4331-A223-9A4D5520DE49}" type="presParOf" srcId="{E6ED12C8-92EC-4E09-A506-8F0C51B34602}" destId="{81DC017F-2E9B-45C0-BC24-34C9CF4BCAE1}" srcOrd="1" destOrd="0" presId="urn:microsoft.com/office/officeart/2005/8/layout/hierarchy2"/>
    <dgm:cxn modelId="{529D709B-CEDA-41FE-B34A-94F15305B1DF}" type="presParOf" srcId="{81DC017F-2E9B-45C0-BC24-34C9CF4BCAE1}" destId="{D4AF226F-44A6-49CA-A79A-44E01E36F452}" srcOrd="0" destOrd="0" presId="urn:microsoft.com/office/officeart/2005/8/layout/hierarchy2"/>
    <dgm:cxn modelId="{99E5E3DE-77F3-4614-951A-0D02D44E1772}" type="presParOf" srcId="{D4AF226F-44A6-49CA-A79A-44E01E36F452}" destId="{59B4471D-52A7-49C7-BA28-AB44F54261B3}" srcOrd="0" destOrd="0" presId="urn:microsoft.com/office/officeart/2005/8/layout/hierarchy2"/>
    <dgm:cxn modelId="{1D73A31D-08E9-48DC-BE53-9F88492DE029}" type="presParOf" srcId="{81DC017F-2E9B-45C0-BC24-34C9CF4BCAE1}" destId="{AFD40F8A-8B3E-428C-A8D8-9332A58E8D3E}" srcOrd="1" destOrd="0" presId="urn:microsoft.com/office/officeart/2005/8/layout/hierarchy2"/>
    <dgm:cxn modelId="{B54109F1-E65E-469C-961A-A6CB23D8ABC8}" type="presParOf" srcId="{AFD40F8A-8B3E-428C-A8D8-9332A58E8D3E}" destId="{168FCF9C-30BC-4254-832F-91C342F70FFA}" srcOrd="0" destOrd="0" presId="urn:microsoft.com/office/officeart/2005/8/layout/hierarchy2"/>
    <dgm:cxn modelId="{CF67D707-9B7F-4064-8054-AF22D0220C9B}" type="presParOf" srcId="{AFD40F8A-8B3E-428C-A8D8-9332A58E8D3E}" destId="{77E76289-C440-467D-8FB4-C6D09FE3148E}" srcOrd="1" destOrd="0" presId="urn:microsoft.com/office/officeart/2005/8/layout/hierarchy2"/>
    <dgm:cxn modelId="{5CE5CA0C-963E-41B2-8912-E9CCAD970DEC}" type="presParOf" srcId="{77E76289-C440-467D-8FB4-C6D09FE3148E}" destId="{189C0211-3CCC-4806-AB2F-2C8533A14F3D}" srcOrd="0" destOrd="0" presId="urn:microsoft.com/office/officeart/2005/8/layout/hierarchy2"/>
    <dgm:cxn modelId="{548B9413-8DF3-4B10-9EA9-17F88DC1871F}" type="presParOf" srcId="{189C0211-3CCC-4806-AB2F-2C8533A14F3D}" destId="{5FC104CE-CBA4-4D43-9ADF-5376B3B8B69E}" srcOrd="0" destOrd="0" presId="urn:microsoft.com/office/officeart/2005/8/layout/hierarchy2"/>
    <dgm:cxn modelId="{00A4F918-BCD0-4EA0-B792-7A049901B9F9}" type="presParOf" srcId="{77E76289-C440-467D-8FB4-C6D09FE3148E}" destId="{1188D7E8-4683-4ECE-B512-ABF7FC27ACB0}" srcOrd="1" destOrd="0" presId="urn:microsoft.com/office/officeart/2005/8/layout/hierarchy2"/>
    <dgm:cxn modelId="{E2DA66C9-1335-4193-848C-1CD9745F3DF5}" type="presParOf" srcId="{1188D7E8-4683-4ECE-B512-ABF7FC27ACB0}" destId="{AABDD0BD-9F84-49D1-AD02-3415EC63BC30}" srcOrd="0" destOrd="0" presId="urn:microsoft.com/office/officeart/2005/8/layout/hierarchy2"/>
    <dgm:cxn modelId="{C218FE74-FEB7-4990-83AE-2CD8CCB8109C}" type="presParOf" srcId="{1188D7E8-4683-4ECE-B512-ABF7FC27ACB0}" destId="{275D1A1E-3521-4A2C-8EFC-2EDBE91A2303}" srcOrd="1" destOrd="0" presId="urn:microsoft.com/office/officeart/2005/8/layout/hierarchy2"/>
    <dgm:cxn modelId="{0E6E7255-15F2-4EF6-BD9C-236E1B25D8D2}" type="presParOf" srcId="{275D1A1E-3521-4A2C-8EFC-2EDBE91A2303}" destId="{BF85EA31-C55D-4234-9D59-C8B4A7A02A79}" srcOrd="0" destOrd="0" presId="urn:microsoft.com/office/officeart/2005/8/layout/hierarchy2"/>
    <dgm:cxn modelId="{C1588898-A0C7-47D0-86FF-E994BBD7F0E1}" type="presParOf" srcId="{BF85EA31-C55D-4234-9D59-C8B4A7A02A79}" destId="{FD959991-CC04-433B-AF8C-CD80B6BCB08E}" srcOrd="0" destOrd="0" presId="urn:microsoft.com/office/officeart/2005/8/layout/hierarchy2"/>
    <dgm:cxn modelId="{030E9D45-F78A-4C47-B842-585D7A71CB14}" type="presParOf" srcId="{275D1A1E-3521-4A2C-8EFC-2EDBE91A2303}" destId="{1CD245F1-19D6-4480-A5BF-34C18C11FC4A}" srcOrd="1" destOrd="0" presId="urn:microsoft.com/office/officeart/2005/8/layout/hierarchy2"/>
    <dgm:cxn modelId="{A0A3BEE3-8D3D-4A7F-82E7-5DE356411142}" type="presParOf" srcId="{1CD245F1-19D6-4480-A5BF-34C18C11FC4A}" destId="{693C548F-F848-4458-ABD5-D13D94B3BED7}" srcOrd="0" destOrd="0" presId="urn:microsoft.com/office/officeart/2005/8/layout/hierarchy2"/>
    <dgm:cxn modelId="{E3C69CB3-3709-4048-B0F6-AE48BE9EA3AB}" type="presParOf" srcId="{1CD245F1-19D6-4480-A5BF-34C18C11FC4A}" destId="{463B7E10-89B6-48FF-A3E4-1D7AF3D3108C}" srcOrd="1" destOrd="0" presId="urn:microsoft.com/office/officeart/2005/8/layout/hierarchy2"/>
    <dgm:cxn modelId="{4818C377-E381-4F94-9DEE-5CE2B4229D7D}" type="presParOf" srcId="{463B7E10-89B6-48FF-A3E4-1D7AF3D3108C}" destId="{382D6242-A075-40C4-AE97-9033102D0BA6}" srcOrd="0" destOrd="0" presId="urn:microsoft.com/office/officeart/2005/8/layout/hierarchy2"/>
    <dgm:cxn modelId="{B24848B2-6A47-45F3-9F80-919A85536322}" type="presParOf" srcId="{382D6242-A075-40C4-AE97-9033102D0BA6}" destId="{820FCA5F-F256-4468-9D88-16CC60B36E75}" srcOrd="0" destOrd="0" presId="urn:microsoft.com/office/officeart/2005/8/layout/hierarchy2"/>
    <dgm:cxn modelId="{717D0FE9-F25D-4EE7-B6E4-CC4B1E8CB326}" type="presParOf" srcId="{463B7E10-89B6-48FF-A3E4-1D7AF3D3108C}" destId="{D5527ACE-7CC8-4F13-9DE4-B48262491437}" srcOrd="1" destOrd="0" presId="urn:microsoft.com/office/officeart/2005/8/layout/hierarchy2"/>
    <dgm:cxn modelId="{37D08A71-9289-40B3-B74D-4FF649BCB7D5}" type="presParOf" srcId="{D5527ACE-7CC8-4F13-9DE4-B48262491437}" destId="{75691997-445D-4F38-8018-8F0BD7D07C57}" srcOrd="0" destOrd="0" presId="urn:microsoft.com/office/officeart/2005/8/layout/hierarchy2"/>
    <dgm:cxn modelId="{9C51CAB7-31DF-4CCA-A189-537E4781C073}" type="presParOf" srcId="{D5527ACE-7CC8-4F13-9DE4-B48262491437}" destId="{AB8A013D-5461-474D-8A38-9052B66585E8}" srcOrd="1" destOrd="0" presId="urn:microsoft.com/office/officeart/2005/8/layout/hierarchy2"/>
    <dgm:cxn modelId="{E99F0AFC-A2E4-43CB-B83A-C99C8ABE43A5}" type="presParOf" srcId="{463B7E10-89B6-48FF-A3E4-1D7AF3D3108C}" destId="{1E8DD6A6-DD02-4752-9278-289135B76F4E}" srcOrd="2" destOrd="0" presId="urn:microsoft.com/office/officeart/2005/8/layout/hierarchy2"/>
    <dgm:cxn modelId="{EC588D7E-38C9-499D-9556-BFCA982D8AE5}" type="presParOf" srcId="{1E8DD6A6-DD02-4752-9278-289135B76F4E}" destId="{1CD561C6-D6F8-43E9-8FBE-49EE5BB8D3F8}" srcOrd="0" destOrd="0" presId="urn:microsoft.com/office/officeart/2005/8/layout/hierarchy2"/>
    <dgm:cxn modelId="{41ACCF6C-E433-4D3E-BD5A-F7856CF4E815}" type="presParOf" srcId="{463B7E10-89B6-48FF-A3E4-1D7AF3D3108C}" destId="{CCE536C2-CE37-4C7A-96D6-3C3F0F34BB58}" srcOrd="3" destOrd="0" presId="urn:microsoft.com/office/officeart/2005/8/layout/hierarchy2"/>
    <dgm:cxn modelId="{E05A3031-F6E8-4D07-8B58-09DDBE6C8BE9}" type="presParOf" srcId="{CCE536C2-CE37-4C7A-96D6-3C3F0F34BB58}" destId="{F30ADF87-314D-4A1E-AD26-F5527B503E4F}" srcOrd="0" destOrd="0" presId="urn:microsoft.com/office/officeart/2005/8/layout/hierarchy2"/>
    <dgm:cxn modelId="{0A096A67-CB01-4E13-9868-C76854521C61}" type="presParOf" srcId="{CCE536C2-CE37-4C7A-96D6-3C3F0F34BB58}" destId="{9D58A90E-C384-4D6C-B647-0A9BE9B2EB29}" srcOrd="1" destOrd="0" presId="urn:microsoft.com/office/officeart/2005/8/layout/hierarchy2"/>
    <dgm:cxn modelId="{AE9B0F5A-B2B4-450E-BC61-B22CE568686D}" type="presParOf" srcId="{275D1A1E-3521-4A2C-8EFC-2EDBE91A2303}" destId="{00A9DBE0-3BE3-4811-9992-70B102B57CFD}" srcOrd="2" destOrd="0" presId="urn:microsoft.com/office/officeart/2005/8/layout/hierarchy2"/>
    <dgm:cxn modelId="{E86AC2D9-9580-4326-AA0F-0ED64F08E4CF}" type="presParOf" srcId="{00A9DBE0-3BE3-4811-9992-70B102B57CFD}" destId="{19AF2B0C-A045-43C4-B0D2-5A32D388F3B3}" srcOrd="0" destOrd="0" presId="urn:microsoft.com/office/officeart/2005/8/layout/hierarchy2"/>
    <dgm:cxn modelId="{F46D6B11-BB2E-40E8-A881-ADC9E7AED001}" type="presParOf" srcId="{275D1A1E-3521-4A2C-8EFC-2EDBE91A2303}" destId="{CF0996E7-0F2C-426A-8845-2B7606DEBF78}" srcOrd="3" destOrd="0" presId="urn:microsoft.com/office/officeart/2005/8/layout/hierarchy2"/>
    <dgm:cxn modelId="{1B426D79-330C-406F-9688-3969C07EC8E5}" type="presParOf" srcId="{CF0996E7-0F2C-426A-8845-2B7606DEBF78}" destId="{DB589692-A16C-4828-87E8-7C9F87C1F795}" srcOrd="0" destOrd="0" presId="urn:microsoft.com/office/officeart/2005/8/layout/hierarchy2"/>
    <dgm:cxn modelId="{006D87D0-6DFC-438B-BB06-1A8C61A4F3B1}" type="presParOf" srcId="{CF0996E7-0F2C-426A-8845-2B7606DEBF78}" destId="{F9247D3C-B591-4912-B438-CE2F4E6ED0A2}" srcOrd="1" destOrd="0" presId="urn:microsoft.com/office/officeart/2005/8/layout/hierarchy2"/>
    <dgm:cxn modelId="{B0926000-4769-4663-8305-8D7D19D99B64}" type="presParOf" srcId="{77E76289-C440-467D-8FB4-C6D09FE3148E}" destId="{556FE881-1102-4C09-B31E-D6098EA1C6DA}" srcOrd="2" destOrd="0" presId="urn:microsoft.com/office/officeart/2005/8/layout/hierarchy2"/>
    <dgm:cxn modelId="{ECBCDBD3-2293-4A72-9238-8088946B92D6}" type="presParOf" srcId="{556FE881-1102-4C09-B31E-D6098EA1C6DA}" destId="{B50D7CEB-77C4-481A-BF56-AEFFC98AA704}" srcOrd="0" destOrd="0" presId="urn:microsoft.com/office/officeart/2005/8/layout/hierarchy2"/>
    <dgm:cxn modelId="{A02004FF-51D2-4C34-BD34-77981A121E34}" type="presParOf" srcId="{77E76289-C440-467D-8FB4-C6D09FE3148E}" destId="{5D41BF42-47CE-4113-91ED-BC90FD411D8D}" srcOrd="3" destOrd="0" presId="urn:microsoft.com/office/officeart/2005/8/layout/hierarchy2"/>
    <dgm:cxn modelId="{3CCE85CF-931E-420F-94DD-C8D0520B206C}" type="presParOf" srcId="{5D41BF42-47CE-4113-91ED-BC90FD411D8D}" destId="{0BF9BFE1-DA97-49E8-A0E0-DE672930D54A}" srcOrd="0" destOrd="0" presId="urn:microsoft.com/office/officeart/2005/8/layout/hierarchy2"/>
    <dgm:cxn modelId="{E2927A9B-764F-422C-A313-768CEF2D90AF}" type="presParOf" srcId="{5D41BF42-47CE-4113-91ED-BC90FD411D8D}" destId="{FA347B5A-F25C-4500-90B2-835B3E2E1CD7}" srcOrd="1" destOrd="0" presId="urn:microsoft.com/office/officeart/2005/8/layout/hierarchy2"/>
    <dgm:cxn modelId="{FCEB508F-F86A-488F-B5B6-814F9CE48E4E}" type="presParOf" srcId="{FA347B5A-F25C-4500-90B2-835B3E2E1CD7}" destId="{190CA339-864F-435B-AF3D-7D5FEF08B601}" srcOrd="0" destOrd="0" presId="urn:microsoft.com/office/officeart/2005/8/layout/hierarchy2"/>
    <dgm:cxn modelId="{E503681E-4C0E-419F-8156-81C73306A425}" type="presParOf" srcId="{190CA339-864F-435B-AF3D-7D5FEF08B601}" destId="{6C0AA349-D58F-41F4-92E9-3C1C0969F40F}" srcOrd="0" destOrd="0" presId="urn:microsoft.com/office/officeart/2005/8/layout/hierarchy2"/>
    <dgm:cxn modelId="{CF3A38F9-B183-4429-AE69-592382C8A584}" type="presParOf" srcId="{FA347B5A-F25C-4500-90B2-835B3E2E1CD7}" destId="{E908DE3B-B90F-4F84-AC69-FE6961D4298B}" srcOrd="1" destOrd="0" presId="urn:microsoft.com/office/officeart/2005/8/layout/hierarchy2"/>
    <dgm:cxn modelId="{07DE39C5-B218-4192-8C60-00D24CD5A561}" type="presParOf" srcId="{E908DE3B-B90F-4F84-AC69-FE6961D4298B}" destId="{8A6EAE37-6F2A-4CF6-A7D7-430D0522A0C5}" srcOrd="0" destOrd="0" presId="urn:microsoft.com/office/officeart/2005/8/layout/hierarchy2"/>
    <dgm:cxn modelId="{755E85A7-3148-4F37-8CB4-4747EED133BA}" type="presParOf" srcId="{E908DE3B-B90F-4F84-AC69-FE6961D4298B}" destId="{F75D5434-973C-4802-8702-4EB2863B5BF1}" srcOrd="1" destOrd="0" presId="urn:microsoft.com/office/officeart/2005/8/layout/hierarchy2"/>
    <dgm:cxn modelId="{D6EE75ED-9B1F-4E3D-98D5-80F876CC6C96}" type="presParOf" srcId="{77E76289-C440-467D-8FB4-C6D09FE3148E}" destId="{E05B5743-94AD-4B5A-98A4-5908F02AC54C}" srcOrd="4" destOrd="0" presId="urn:microsoft.com/office/officeart/2005/8/layout/hierarchy2"/>
    <dgm:cxn modelId="{CD3C823F-FE87-48B2-ABE8-83A1777DF587}" type="presParOf" srcId="{E05B5743-94AD-4B5A-98A4-5908F02AC54C}" destId="{74DE835B-A3EF-4E89-B4C3-095EBEC28752}" srcOrd="0" destOrd="0" presId="urn:microsoft.com/office/officeart/2005/8/layout/hierarchy2"/>
    <dgm:cxn modelId="{2E7227CD-68F1-459B-8E63-90FE481B668B}" type="presParOf" srcId="{77E76289-C440-467D-8FB4-C6D09FE3148E}" destId="{791ED114-EA33-492A-A5C0-C45F001834D5}" srcOrd="5" destOrd="0" presId="urn:microsoft.com/office/officeart/2005/8/layout/hierarchy2"/>
    <dgm:cxn modelId="{A449EDB8-88DB-40E2-A3C2-3DDF25BB94DB}" type="presParOf" srcId="{791ED114-EA33-492A-A5C0-C45F001834D5}" destId="{726D963C-BE23-483D-91DE-6BFBD0194DB5}" srcOrd="0" destOrd="0" presId="urn:microsoft.com/office/officeart/2005/8/layout/hierarchy2"/>
    <dgm:cxn modelId="{6AE61F51-1219-433E-BC91-66B90C2E1D8A}" type="presParOf" srcId="{791ED114-EA33-492A-A5C0-C45F001834D5}" destId="{8C8C021B-9F06-44A2-BC18-5E2B09CDE41E}" srcOrd="1" destOrd="0" presId="urn:microsoft.com/office/officeart/2005/8/layout/hierarchy2"/>
    <dgm:cxn modelId="{8EE71017-6C88-4A68-B5FD-CF3D2897A8CD}" type="presParOf" srcId="{8C8C021B-9F06-44A2-BC18-5E2B09CDE41E}" destId="{A2FCE3C2-243D-4029-BD5B-77D5AFB42605}" srcOrd="0" destOrd="0" presId="urn:microsoft.com/office/officeart/2005/8/layout/hierarchy2"/>
    <dgm:cxn modelId="{98766F21-DFDC-4A05-AE22-E9B306607FFD}" type="presParOf" srcId="{A2FCE3C2-243D-4029-BD5B-77D5AFB42605}" destId="{4675A49D-1EB2-4F51-8BAF-A485D2215F92}" srcOrd="0" destOrd="0" presId="urn:microsoft.com/office/officeart/2005/8/layout/hierarchy2"/>
    <dgm:cxn modelId="{8F162C9E-2017-4DCF-8337-07F0CDDBCCEE}" type="presParOf" srcId="{8C8C021B-9F06-44A2-BC18-5E2B09CDE41E}" destId="{1C69F14E-5ACD-41E5-8062-0FA888A19A8A}" srcOrd="1" destOrd="0" presId="urn:microsoft.com/office/officeart/2005/8/layout/hierarchy2"/>
    <dgm:cxn modelId="{FA75D3F7-309B-4FAE-B882-7A8ADBADCC00}" type="presParOf" srcId="{1C69F14E-5ACD-41E5-8062-0FA888A19A8A}" destId="{C2DB64A5-D1F0-4EDB-8CF0-F2B40B87A329}" srcOrd="0" destOrd="0" presId="urn:microsoft.com/office/officeart/2005/8/layout/hierarchy2"/>
    <dgm:cxn modelId="{66911BEE-7206-4582-9DA4-61A73C8070A3}" type="presParOf" srcId="{1C69F14E-5ACD-41E5-8062-0FA888A19A8A}" destId="{755FF0C8-E54C-45E9-A108-1361DE99578A}" srcOrd="1" destOrd="0" presId="urn:microsoft.com/office/officeart/2005/8/layout/hierarchy2"/>
    <dgm:cxn modelId="{55C3C5FC-E2E7-4A17-B46A-4E39AFD821C4}" type="presParOf" srcId="{77E76289-C440-467D-8FB4-C6D09FE3148E}" destId="{E75883F8-91E2-416E-A79C-4CEF8D5E6668}" srcOrd="6" destOrd="0" presId="urn:microsoft.com/office/officeart/2005/8/layout/hierarchy2"/>
    <dgm:cxn modelId="{6932CEDF-3C5A-4F97-A6F3-A288B61425AC}" type="presParOf" srcId="{E75883F8-91E2-416E-A79C-4CEF8D5E6668}" destId="{C52A2A38-F066-4ED8-B8B7-A2B053EE85FB}" srcOrd="0" destOrd="0" presId="urn:microsoft.com/office/officeart/2005/8/layout/hierarchy2"/>
    <dgm:cxn modelId="{BB43C1D1-F449-4E6A-ABE0-1A36D1C9FEB2}" type="presParOf" srcId="{77E76289-C440-467D-8FB4-C6D09FE3148E}" destId="{9EC09CF5-67E9-47E0-9533-D1DADECB04E4}" srcOrd="7" destOrd="0" presId="urn:microsoft.com/office/officeart/2005/8/layout/hierarchy2"/>
    <dgm:cxn modelId="{4B3E736F-D45E-4FB5-98DD-D3CADC48E489}" type="presParOf" srcId="{9EC09CF5-67E9-47E0-9533-D1DADECB04E4}" destId="{BF60B6B7-F3BD-4E2A-9C8D-BE159CD28837}" srcOrd="0" destOrd="0" presId="urn:microsoft.com/office/officeart/2005/8/layout/hierarchy2"/>
    <dgm:cxn modelId="{C3C6940E-AE6C-49DC-9947-0ADDB5FBA264}" type="presParOf" srcId="{9EC09CF5-67E9-47E0-9533-D1DADECB04E4}" destId="{95543146-A092-4CE7-8059-BD22704072CD}" srcOrd="1" destOrd="0" presId="urn:microsoft.com/office/officeart/2005/8/layout/hierarchy2"/>
    <dgm:cxn modelId="{4EA32E0D-C01D-4FA4-8236-B655EEB9282B}" type="presParOf" srcId="{95543146-A092-4CE7-8059-BD22704072CD}" destId="{03B9FC5E-7171-483F-BFE2-D1B80D24030D}" srcOrd="0" destOrd="0" presId="urn:microsoft.com/office/officeart/2005/8/layout/hierarchy2"/>
    <dgm:cxn modelId="{6FB9BD51-6B6A-4D54-8CF2-9C8A62898DDC}" type="presParOf" srcId="{03B9FC5E-7171-483F-BFE2-D1B80D24030D}" destId="{9501D2D5-53C2-4F10-8685-A81532EADE57}" srcOrd="0" destOrd="0" presId="urn:microsoft.com/office/officeart/2005/8/layout/hierarchy2"/>
    <dgm:cxn modelId="{3A7FB79A-BA97-486C-9368-1B9D2D17B0FC}" type="presParOf" srcId="{95543146-A092-4CE7-8059-BD22704072CD}" destId="{DBF6AB6A-AE95-4B02-8FD1-F1E5C7EEB0A4}" srcOrd="1" destOrd="0" presId="urn:microsoft.com/office/officeart/2005/8/layout/hierarchy2"/>
    <dgm:cxn modelId="{BF5E44CD-AB31-493B-927A-8E545244295F}" type="presParOf" srcId="{DBF6AB6A-AE95-4B02-8FD1-F1E5C7EEB0A4}" destId="{D9E9751E-1EE2-4407-8CDC-B7747385C949}" srcOrd="0" destOrd="0" presId="urn:microsoft.com/office/officeart/2005/8/layout/hierarchy2"/>
    <dgm:cxn modelId="{31C86BB0-1739-48FB-8C9C-5DF0C6DF2BD5}" type="presParOf" srcId="{DBF6AB6A-AE95-4B02-8FD1-F1E5C7EEB0A4}" destId="{1F57D024-1504-460C-8CC2-350750B3A68B}" srcOrd="1" destOrd="0" presId="urn:microsoft.com/office/officeart/2005/8/layout/hierarchy2"/>
    <dgm:cxn modelId="{6A7EB43F-78E4-48F3-BC81-9EBB8308F544}" type="presParOf" srcId="{1F57D024-1504-460C-8CC2-350750B3A68B}" destId="{B85FF4E0-92A9-42AB-9832-E814C002B45D}" srcOrd="0" destOrd="0" presId="urn:microsoft.com/office/officeart/2005/8/layout/hierarchy2"/>
    <dgm:cxn modelId="{5F921C0C-C140-47F7-8F4C-0953DE6D7726}" type="presParOf" srcId="{B85FF4E0-92A9-42AB-9832-E814C002B45D}" destId="{31080C47-9C41-4112-8E57-436BCF1BE0BA}" srcOrd="0" destOrd="0" presId="urn:microsoft.com/office/officeart/2005/8/layout/hierarchy2"/>
    <dgm:cxn modelId="{230A05F1-14C2-4F53-B8AE-E0CAB6BCDA39}" type="presParOf" srcId="{1F57D024-1504-460C-8CC2-350750B3A68B}" destId="{8AF6F35C-921C-41BF-B346-1ECF9EC22A39}" srcOrd="1" destOrd="0" presId="urn:microsoft.com/office/officeart/2005/8/layout/hierarchy2"/>
    <dgm:cxn modelId="{32BA0179-2DA8-4425-BF4A-2E60C37CD6C6}" type="presParOf" srcId="{8AF6F35C-921C-41BF-B346-1ECF9EC22A39}" destId="{D46E5736-E415-4A4A-B4D6-F0D7ECCF8858}" srcOrd="0" destOrd="0" presId="urn:microsoft.com/office/officeart/2005/8/layout/hierarchy2"/>
    <dgm:cxn modelId="{EE36C3B7-C70C-4C7F-AF3B-9C27AA965232}" type="presParOf" srcId="{8AF6F35C-921C-41BF-B346-1ECF9EC22A39}" destId="{C4B393D9-8E61-43C4-9DE7-C3D7491CAE9F}" srcOrd="1" destOrd="0" presId="urn:microsoft.com/office/officeart/2005/8/layout/hierarchy2"/>
    <dgm:cxn modelId="{A0DD6148-65B2-43AE-AF77-0BEC2F8AA480}" type="presParOf" srcId="{1F57D024-1504-460C-8CC2-350750B3A68B}" destId="{65233E3E-0378-4FE6-9286-DF8A0989751D}" srcOrd="2" destOrd="0" presId="urn:microsoft.com/office/officeart/2005/8/layout/hierarchy2"/>
    <dgm:cxn modelId="{D4D7A90B-4F91-401E-B5C2-E201F828238D}" type="presParOf" srcId="{65233E3E-0378-4FE6-9286-DF8A0989751D}" destId="{6EA23E3C-B630-4164-BB05-5E2ECE19E032}" srcOrd="0" destOrd="0" presId="urn:microsoft.com/office/officeart/2005/8/layout/hierarchy2"/>
    <dgm:cxn modelId="{7D6D4F35-1A64-4859-9F00-2AA4DFC0BCFC}" type="presParOf" srcId="{1F57D024-1504-460C-8CC2-350750B3A68B}" destId="{45ADC47C-0755-4B1B-A2F1-25CC06530B0B}" srcOrd="3" destOrd="0" presId="urn:microsoft.com/office/officeart/2005/8/layout/hierarchy2"/>
    <dgm:cxn modelId="{36EE9E28-4CAE-430B-A17B-280E309157FE}" type="presParOf" srcId="{45ADC47C-0755-4B1B-A2F1-25CC06530B0B}" destId="{7F950C0B-3110-4F53-9E8D-D04939819264}" srcOrd="0" destOrd="0" presId="urn:microsoft.com/office/officeart/2005/8/layout/hierarchy2"/>
    <dgm:cxn modelId="{ABE1B8C0-2954-4B70-A934-521B212F1366}" type="presParOf" srcId="{45ADC47C-0755-4B1B-A2F1-25CC06530B0B}" destId="{7D2675D1-61B0-4197-9929-97DC19577698}" srcOrd="1" destOrd="0" presId="urn:microsoft.com/office/officeart/2005/8/layout/hierarchy2"/>
    <dgm:cxn modelId="{4D575A14-D776-43DA-AE9E-3D190CA31EF6}" type="presParOf" srcId="{1F57D024-1504-460C-8CC2-350750B3A68B}" destId="{A3EAD0E7-7218-4B2B-ABC1-8BED6C9FFB29}" srcOrd="4" destOrd="0" presId="urn:microsoft.com/office/officeart/2005/8/layout/hierarchy2"/>
    <dgm:cxn modelId="{E8F0DBF5-056B-4714-8994-AA64ABA11700}" type="presParOf" srcId="{A3EAD0E7-7218-4B2B-ABC1-8BED6C9FFB29}" destId="{56199A90-F715-4DC8-9B20-69BBD68D84AC}" srcOrd="0" destOrd="0" presId="urn:microsoft.com/office/officeart/2005/8/layout/hierarchy2"/>
    <dgm:cxn modelId="{409C76DF-09F3-422F-A44F-D041E6580521}" type="presParOf" srcId="{1F57D024-1504-460C-8CC2-350750B3A68B}" destId="{36F78EA2-5D01-493D-A71B-8997D10384AA}" srcOrd="5" destOrd="0" presId="urn:microsoft.com/office/officeart/2005/8/layout/hierarchy2"/>
    <dgm:cxn modelId="{222C5119-C7A1-4A49-BF6B-E329EB66EF71}" type="presParOf" srcId="{36F78EA2-5D01-493D-A71B-8997D10384AA}" destId="{BAFE0736-EE3B-4591-B6F3-51BAD01CA8A1}" srcOrd="0" destOrd="0" presId="urn:microsoft.com/office/officeart/2005/8/layout/hierarchy2"/>
    <dgm:cxn modelId="{C70EDDF9-4F69-4E06-8FE6-D623FB64DD37}" type="presParOf" srcId="{36F78EA2-5D01-493D-A71B-8997D10384AA}" destId="{66A1F09C-6EB1-42D8-84FD-37EC531A860A}" srcOrd="1" destOrd="0" presId="urn:microsoft.com/office/officeart/2005/8/layout/hierarchy2"/>
    <dgm:cxn modelId="{D3F9BF99-3E86-40EB-B185-AA7D470ECAC6}" type="presParOf" srcId="{1F57D024-1504-460C-8CC2-350750B3A68B}" destId="{E060B6FC-A2DE-408E-93E4-13B2C26B289A}" srcOrd="6" destOrd="0" presId="urn:microsoft.com/office/officeart/2005/8/layout/hierarchy2"/>
    <dgm:cxn modelId="{D2851E75-88E8-4C0D-975C-7F17249958A6}" type="presParOf" srcId="{E060B6FC-A2DE-408E-93E4-13B2C26B289A}" destId="{6894B179-CA12-486F-9BBB-0C310C652D6D}" srcOrd="0" destOrd="0" presId="urn:microsoft.com/office/officeart/2005/8/layout/hierarchy2"/>
    <dgm:cxn modelId="{8E1D4C05-44CF-4EF4-B83E-E4A1C055F669}" type="presParOf" srcId="{1F57D024-1504-460C-8CC2-350750B3A68B}" destId="{332997D8-C4F8-4105-AF84-AE68CCEE1191}" srcOrd="7" destOrd="0" presId="urn:microsoft.com/office/officeart/2005/8/layout/hierarchy2"/>
    <dgm:cxn modelId="{1FD79EC8-91C3-4F77-9F7C-3C1C6EE61093}" type="presParOf" srcId="{332997D8-C4F8-4105-AF84-AE68CCEE1191}" destId="{8C82C661-8048-4CC5-BE23-53992CD196A7}" srcOrd="0" destOrd="0" presId="urn:microsoft.com/office/officeart/2005/8/layout/hierarchy2"/>
    <dgm:cxn modelId="{3DED73E8-8DCC-4023-8152-0223613791BF}" type="presParOf" srcId="{332997D8-C4F8-4105-AF84-AE68CCEE1191}" destId="{6CD888F5-B1C8-4407-AB6B-7CFB303281A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7C7C2E-E68E-410C-ABD4-78D0B6646578}" type="doc">
      <dgm:prSet loTypeId="urn:microsoft.com/office/officeart/2005/8/layout/vList2" loCatId="list" qsTypeId="urn:microsoft.com/office/officeart/2005/8/quickstyle/3d2" qsCatId="3D" csTypeId="urn:microsoft.com/office/officeart/2005/8/colors/accent5_4" csCatId="accent5"/>
      <dgm:spPr/>
      <dgm:t>
        <a:bodyPr/>
        <a:lstStyle/>
        <a:p>
          <a:endParaRPr lang="en-US"/>
        </a:p>
      </dgm:t>
    </dgm:pt>
    <dgm:pt modelId="{0781AAE3-5390-434A-B2FF-4C98EF6D7D08}">
      <dgm:prSet/>
      <dgm:spPr/>
      <dgm:t>
        <a:bodyPr/>
        <a:lstStyle/>
        <a:p>
          <a:pPr rtl="0"/>
          <a:r>
            <a:rPr lang="en-US" smtClean="0"/>
            <a:t>Office coffee</a:t>
          </a:r>
          <a:endParaRPr lang="en-US"/>
        </a:p>
      </dgm:t>
    </dgm:pt>
    <dgm:pt modelId="{90D1B103-1062-4011-8411-C5F94903F4F8}" type="parTrans" cxnId="{A6057057-07AA-4D75-B763-EDCB7C816707}">
      <dgm:prSet/>
      <dgm:spPr/>
      <dgm:t>
        <a:bodyPr/>
        <a:lstStyle/>
        <a:p>
          <a:endParaRPr lang="en-US"/>
        </a:p>
      </dgm:t>
    </dgm:pt>
    <dgm:pt modelId="{6C5196BA-4563-45C6-BF32-24607FD64D85}" type="sibTrans" cxnId="{A6057057-07AA-4D75-B763-EDCB7C816707}">
      <dgm:prSet/>
      <dgm:spPr/>
      <dgm:t>
        <a:bodyPr/>
        <a:lstStyle/>
        <a:p>
          <a:endParaRPr lang="en-US"/>
        </a:p>
      </dgm:t>
    </dgm:pt>
    <dgm:pt modelId="{8F71C0CE-56A2-46AF-A447-B36FF9FDB59B}">
      <dgm:prSet/>
      <dgm:spPr/>
      <dgm:t>
        <a:bodyPr/>
        <a:lstStyle/>
        <a:p>
          <a:pPr rtl="0"/>
          <a:r>
            <a:rPr lang="en-US" dirty="0" smtClean="0"/>
            <a:t>We’ll supply your office with early-morning deliveries of coffee, tea, bagels, fruit, and other goodies.</a:t>
          </a:r>
          <a:endParaRPr lang="en-US" dirty="0"/>
        </a:p>
      </dgm:t>
    </dgm:pt>
    <dgm:pt modelId="{843551C1-99AE-4CFA-9444-95F7C4507AD9}" type="parTrans" cxnId="{438D0E7C-9443-4FEA-BD3A-2046B30E0EB4}">
      <dgm:prSet/>
      <dgm:spPr/>
      <dgm:t>
        <a:bodyPr/>
        <a:lstStyle/>
        <a:p>
          <a:endParaRPr lang="en-US"/>
        </a:p>
      </dgm:t>
    </dgm:pt>
    <dgm:pt modelId="{B1FA2725-BE8C-4312-BEC9-6666AF45CBF4}" type="sibTrans" cxnId="{438D0E7C-9443-4FEA-BD3A-2046B30E0EB4}">
      <dgm:prSet/>
      <dgm:spPr/>
      <dgm:t>
        <a:bodyPr/>
        <a:lstStyle/>
        <a:p>
          <a:endParaRPr lang="en-US"/>
        </a:p>
      </dgm:t>
    </dgm:pt>
    <dgm:pt modelId="{17637B9E-4595-44BB-8B46-D1FE35B0A51E}">
      <dgm:prSet/>
      <dgm:spPr/>
      <dgm:t>
        <a:bodyPr/>
        <a:lstStyle/>
        <a:p>
          <a:pPr rtl="0"/>
          <a:r>
            <a:rPr lang="en-US" smtClean="0"/>
            <a:t>We have whole-bean, ground, and single-serving options.</a:t>
          </a:r>
          <a:endParaRPr lang="en-US"/>
        </a:p>
      </dgm:t>
    </dgm:pt>
    <dgm:pt modelId="{D543CB5B-E9F9-44CD-9118-A4B67155AF4D}" type="parTrans" cxnId="{7584B276-8FCB-437C-94A4-39CB9EA48B49}">
      <dgm:prSet/>
      <dgm:spPr/>
      <dgm:t>
        <a:bodyPr/>
        <a:lstStyle/>
        <a:p>
          <a:endParaRPr lang="en-US"/>
        </a:p>
      </dgm:t>
    </dgm:pt>
    <dgm:pt modelId="{372E4C83-5284-40D6-BB4A-AAC49497C467}" type="sibTrans" cxnId="{7584B276-8FCB-437C-94A4-39CB9EA48B49}">
      <dgm:prSet/>
      <dgm:spPr/>
      <dgm:t>
        <a:bodyPr/>
        <a:lstStyle/>
        <a:p>
          <a:endParaRPr lang="en-US"/>
        </a:p>
      </dgm:t>
    </dgm:pt>
    <dgm:pt modelId="{C7A1A944-0D4F-4216-BA67-4D529437F80A}">
      <dgm:prSet/>
      <dgm:spPr/>
      <dgm:t>
        <a:bodyPr/>
        <a:lstStyle/>
        <a:p>
          <a:pPr rtl="0"/>
          <a:r>
            <a:rPr lang="en-US" dirty="0" smtClean="0"/>
            <a:t>We also offer rental and maintenance of coffee brewing systems.</a:t>
          </a:r>
          <a:endParaRPr lang="en-US" dirty="0"/>
        </a:p>
      </dgm:t>
    </dgm:pt>
    <dgm:pt modelId="{CD1D9B23-D6CE-4861-A608-F9F999CEE3EB}" type="parTrans" cxnId="{771D4741-47F9-4565-ADED-A9BE49BBC0F2}">
      <dgm:prSet/>
      <dgm:spPr/>
      <dgm:t>
        <a:bodyPr/>
        <a:lstStyle/>
        <a:p>
          <a:endParaRPr lang="en-US"/>
        </a:p>
      </dgm:t>
    </dgm:pt>
    <dgm:pt modelId="{BB3EFEC9-7B69-4C0B-A375-6B2B8C2BA7CB}" type="sibTrans" cxnId="{771D4741-47F9-4565-ADED-A9BE49BBC0F2}">
      <dgm:prSet/>
      <dgm:spPr/>
      <dgm:t>
        <a:bodyPr/>
        <a:lstStyle/>
        <a:p>
          <a:endParaRPr lang="en-US"/>
        </a:p>
      </dgm:t>
    </dgm:pt>
    <dgm:pt modelId="{5DF28CBF-B0D7-4179-A3DB-BD27396125F5}">
      <dgm:prSet/>
      <dgm:spPr/>
      <dgm:t>
        <a:bodyPr/>
        <a:lstStyle/>
        <a:p>
          <a:pPr rtl="0"/>
          <a:r>
            <a:rPr lang="en-US" smtClean="0"/>
            <a:t>If you have a problem with any of our equipment, in most cases we’ll repair or replace it the same day.</a:t>
          </a:r>
          <a:endParaRPr lang="en-US"/>
        </a:p>
      </dgm:t>
    </dgm:pt>
    <dgm:pt modelId="{818D6E56-D1EC-404B-AC09-B3D2AADCC9CF}" type="parTrans" cxnId="{BABF6A5D-B04A-4158-B78D-994886C33F56}">
      <dgm:prSet/>
      <dgm:spPr/>
      <dgm:t>
        <a:bodyPr/>
        <a:lstStyle/>
        <a:p>
          <a:endParaRPr lang="en-US"/>
        </a:p>
      </dgm:t>
    </dgm:pt>
    <dgm:pt modelId="{49CE3101-DDA9-4504-98E3-769423BD9F59}" type="sibTrans" cxnId="{BABF6A5D-B04A-4158-B78D-994886C33F56}">
      <dgm:prSet/>
      <dgm:spPr/>
      <dgm:t>
        <a:bodyPr/>
        <a:lstStyle/>
        <a:p>
          <a:endParaRPr lang="en-US"/>
        </a:p>
      </dgm:t>
    </dgm:pt>
    <dgm:pt modelId="{BFD59294-B0F0-4757-9AF0-E4D076ED4AD3}">
      <dgm:prSet/>
      <dgm:spPr/>
      <dgm:t>
        <a:bodyPr/>
        <a:lstStyle/>
        <a:p>
          <a:pPr rtl="0"/>
          <a:r>
            <a:rPr lang="en-US" smtClean="0"/>
            <a:t>Call or email for details and a cost estimate.</a:t>
          </a:r>
          <a:endParaRPr lang="en-US"/>
        </a:p>
      </dgm:t>
    </dgm:pt>
    <dgm:pt modelId="{7A7B3E14-2228-4915-B3B3-2205F36A723D}" type="parTrans" cxnId="{7D008BEA-3AC5-4444-AF7A-42665D8A2D5A}">
      <dgm:prSet/>
      <dgm:spPr/>
      <dgm:t>
        <a:bodyPr/>
        <a:lstStyle/>
        <a:p>
          <a:endParaRPr lang="en-US"/>
        </a:p>
      </dgm:t>
    </dgm:pt>
    <dgm:pt modelId="{67682C37-680B-481E-A6BB-225DD0EBF06C}" type="sibTrans" cxnId="{7D008BEA-3AC5-4444-AF7A-42665D8A2D5A}">
      <dgm:prSet/>
      <dgm:spPr/>
      <dgm:t>
        <a:bodyPr/>
        <a:lstStyle/>
        <a:p>
          <a:endParaRPr lang="en-US"/>
        </a:p>
      </dgm:t>
    </dgm:pt>
    <dgm:pt modelId="{A6D84A6E-FADF-4F47-B769-2092702018CA}" type="pres">
      <dgm:prSet presAssocID="{927C7C2E-E68E-410C-ABD4-78D0B6646578}" presName="linear" presStyleCnt="0">
        <dgm:presLayoutVars>
          <dgm:animLvl val="lvl"/>
          <dgm:resizeHandles val="exact"/>
        </dgm:presLayoutVars>
      </dgm:prSet>
      <dgm:spPr/>
      <dgm:t>
        <a:bodyPr/>
        <a:lstStyle/>
        <a:p>
          <a:endParaRPr lang="en-US"/>
        </a:p>
      </dgm:t>
    </dgm:pt>
    <dgm:pt modelId="{F61D6E56-F67B-49A2-9BB6-DE1A1E38CE88}" type="pres">
      <dgm:prSet presAssocID="{0781AAE3-5390-434A-B2FF-4C98EF6D7D08}" presName="parentText" presStyleLbl="node1" presStyleIdx="0" presStyleCnt="1">
        <dgm:presLayoutVars>
          <dgm:chMax val="0"/>
          <dgm:bulletEnabled val="1"/>
        </dgm:presLayoutVars>
      </dgm:prSet>
      <dgm:spPr/>
      <dgm:t>
        <a:bodyPr/>
        <a:lstStyle/>
        <a:p>
          <a:endParaRPr lang="en-US"/>
        </a:p>
      </dgm:t>
    </dgm:pt>
    <dgm:pt modelId="{D3BBD5A8-F01B-4EB2-A626-F7F703235208}" type="pres">
      <dgm:prSet presAssocID="{0781AAE3-5390-434A-B2FF-4C98EF6D7D08}" presName="childText" presStyleLbl="revTx" presStyleIdx="0" presStyleCnt="1">
        <dgm:presLayoutVars>
          <dgm:bulletEnabled val="1"/>
        </dgm:presLayoutVars>
      </dgm:prSet>
      <dgm:spPr/>
      <dgm:t>
        <a:bodyPr/>
        <a:lstStyle/>
        <a:p>
          <a:endParaRPr lang="en-US"/>
        </a:p>
      </dgm:t>
    </dgm:pt>
  </dgm:ptLst>
  <dgm:cxnLst>
    <dgm:cxn modelId="{771D4741-47F9-4565-ADED-A9BE49BBC0F2}" srcId="{0781AAE3-5390-434A-B2FF-4C98EF6D7D08}" destId="{C7A1A944-0D4F-4216-BA67-4D529437F80A}" srcOrd="2" destOrd="0" parTransId="{CD1D9B23-D6CE-4861-A608-F9F999CEE3EB}" sibTransId="{BB3EFEC9-7B69-4C0B-A375-6B2B8C2BA7CB}"/>
    <dgm:cxn modelId="{F162294E-E7A9-48E5-8ABE-E7A00CE48268}" type="presOf" srcId="{927C7C2E-E68E-410C-ABD4-78D0B6646578}" destId="{A6D84A6E-FADF-4F47-B769-2092702018CA}" srcOrd="0" destOrd="0" presId="urn:microsoft.com/office/officeart/2005/8/layout/vList2"/>
    <dgm:cxn modelId="{4EEE536A-B0D6-4D1F-815F-80356CDB6C2D}" type="presOf" srcId="{0781AAE3-5390-434A-B2FF-4C98EF6D7D08}" destId="{F61D6E56-F67B-49A2-9BB6-DE1A1E38CE88}" srcOrd="0" destOrd="0" presId="urn:microsoft.com/office/officeart/2005/8/layout/vList2"/>
    <dgm:cxn modelId="{7D008BEA-3AC5-4444-AF7A-42665D8A2D5A}" srcId="{0781AAE3-5390-434A-B2FF-4C98EF6D7D08}" destId="{BFD59294-B0F0-4757-9AF0-E4D076ED4AD3}" srcOrd="4" destOrd="0" parTransId="{7A7B3E14-2228-4915-B3B3-2205F36A723D}" sibTransId="{67682C37-680B-481E-A6BB-225DD0EBF06C}"/>
    <dgm:cxn modelId="{A6057057-07AA-4D75-B763-EDCB7C816707}" srcId="{927C7C2E-E68E-410C-ABD4-78D0B6646578}" destId="{0781AAE3-5390-434A-B2FF-4C98EF6D7D08}" srcOrd="0" destOrd="0" parTransId="{90D1B103-1062-4011-8411-C5F94903F4F8}" sibTransId="{6C5196BA-4563-45C6-BF32-24607FD64D85}"/>
    <dgm:cxn modelId="{2790EFA5-7BAB-442D-8C93-EF0FA51A09A9}" type="presOf" srcId="{BFD59294-B0F0-4757-9AF0-E4D076ED4AD3}" destId="{D3BBD5A8-F01B-4EB2-A626-F7F703235208}" srcOrd="0" destOrd="4" presId="urn:microsoft.com/office/officeart/2005/8/layout/vList2"/>
    <dgm:cxn modelId="{13AA6E71-0C70-44B3-962F-21D38D43B4B2}" type="presOf" srcId="{C7A1A944-0D4F-4216-BA67-4D529437F80A}" destId="{D3BBD5A8-F01B-4EB2-A626-F7F703235208}" srcOrd="0" destOrd="2" presId="urn:microsoft.com/office/officeart/2005/8/layout/vList2"/>
    <dgm:cxn modelId="{5D7D3A15-FE5F-45FF-AF5C-52C397360E9A}" type="presOf" srcId="{17637B9E-4595-44BB-8B46-D1FE35B0A51E}" destId="{D3BBD5A8-F01B-4EB2-A626-F7F703235208}" srcOrd="0" destOrd="1" presId="urn:microsoft.com/office/officeart/2005/8/layout/vList2"/>
    <dgm:cxn modelId="{438D0E7C-9443-4FEA-BD3A-2046B30E0EB4}" srcId="{0781AAE3-5390-434A-B2FF-4C98EF6D7D08}" destId="{8F71C0CE-56A2-46AF-A447-B36FF9FDB59B}" srcOrd="0" destOrd="0" parTransId="{843551C1-99AE-4CFA-9444-95F7C4507AD9}" sibTransId="{B1FA2725-BE8C-4312-BEC9-6666AF45CBF4}"/>
    <dgm:cxn modelId="{61924843-1939-40D0-B155-59E20FD9699D}" type="presOf" srcId="{5DF28CBF-B0D7-4179-A3DB-BD27396125F5}" destId="{D3BBD5A8-F01B-4EB2-A626-F7F703235208}" srcOrd="0" destOrd="3" presId="urn:microsoft.com/office/officeart/2005/8/layout/vList2"/>
    <dgm:cxn modelId="{AFC55D7D-1A8A-4B6D-9959-1E51C66DC308}" type="presOf" srcId="{8F71C0CE-56A2-46AF-A447-B36FF9FDB59B}" destId="{D3BBD5A8-F01B-4EB2-A626-F7F703235208}" srcOrd="0" destOrd="0" presId="urn:microsoft.com/office/officeart/2005/8/layout/vList2"/>
    <dgm:cxn modelId="{7584B276-8FCB-437C-94A4-39CB9EA48B49}" srcId="{0781AAE3-5390-434A-B2FF-4C98EF6D7D08}" destId="{17637B9E-4595-44BB-8B46-D1FE35B0A51E}" srcOrd="1" destOrd="0" parTransId="{D543CB5B-E9F9-44CD-9118-A4B67155AF4D}" sibTransId="{372E4C83-5284-40D6-BB4A-AAC49497C467}"/>
    <dgm:cxn modelId="{BABF6A5D-B04A-4158-B78D-994886C33F56}" srcId="{0781AAE3-5390-434A-B2FF-4C98EF6D7D08}" destId="{5DF28CBF-B0D7-4179-A3DB-BD27396125F5}" srcOrd="3" destOrd="0" parTransId="{818D6E56-D1EC-404B-AC09-B3D2AADCC9CF}" sibTransId="{49CE3101-DDA9-4504-98E3-769423BD9F59}"/>
    <dgm:cxn modelId="{8C429EF3-2E2D-46FB-AD93-D10A9DA12BDB}" type="presParOf" srcId="{A6D84A6E-FADF-4F47-B769-2092702018CA}" destId="{F61D6E56-F67B-49A2-9BB6-DE1A1E38CE88}" srcOrd="0" destOrd="0" presId="urn:microsoft.com/office/officeart/2005/8/layout/vList2"/>
    <dgm:cxn modelId="{10788A1C-07E5-462D-99E4-9CFB92CF6A10}" type="presParOf" srcId="{A6D84A6E-FADF-4F47-B769-2092702018CA}" destId="{D3BBD5A8-F01B-4EB2-A626-F7F703235208}"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4B4D01-C992-4CA9-9444-79780BD1F9A3}" type="doc">
      <dgm:prSet loTypeId="urn:microsoft.com/office/officeart/2005/8/layout/vList2" loCatId="list" qsTypeId="urn:microsoft.com/office/officeart/2005/8/quickstyle/3d2" qsCatId="3D" csTypeId="urn:microsoft.com/office/officeart/2005/8/colors/accent5_4" csCatId="accent5"/>
      <dgm:spPr/>
      <dgm:t>
        <a:bodyPr/>
        <a:lstStyle/>
        <a:p>
          <a:endParaRPr lang="en-US"/>
        </a:p>
      </dgm:t>
    </dgm:pt>
    <dgm:pt modelId="{A1D187EB-DD38-4405-B320-0A7057C565EC}">
      <dgm:prSet/>
      <dgm:spPr/>
      <dgm:t>
        <a:bodyPr/>
        <a:lstStyle/>
        <a:p>
          <a:pPr rtl="0"/>
          <a:r>
            <a:rPr lang="en-US" smtClean="0"/>
            <a:t>Wholesale</a:t>
          </a:r>
          <a:endParaRPr lang="en-US"/>
        </a:p>
      </dgm:t>
    </dgm:pt>
    <dgm:pt modelId="{30AC932E-9CA4-442A-88F3-39FB2FF79E40}" type="parTrans" cxnId="{92FF9EE6-0F19-4DD7-8A56-2733F79009DE}">
      <dgm:prSet/>
      <dgm:spPr/>
      <dgm:t>
        <a:bodyPr/>
        <a:lstStyle/>
        <a:p>
          <a:endParaRPr lang="en-US"/>
        </a:p>
      </dgm:t>
    </dgm:pt>
    <dgm:pt modelId="{E5EFF9CC-9CD0-457D-ACEA-C43CF68BF4AC}" type="sibTrans" cxnId="{92FF9EE6-0F19-4DD7-8A56-2733F79009DE}">
      <dgm:prSet/>
      <dgm:spPr/>
      <dgm:t>
        <a:bodyPr/>
        <a:lstStyle/>
        <a:p>
          <a:endParaRPr lang="en-US"/>
        </a:p>
      </dgm:t>
    </dgm:pt>
    <dgm:pt modelId="{BA522717-1098-4532-B659-4D40E3545EBC}">
      <dgm:prSet/>
      <dgm:spPr/>
      <dgm:t>
        <a:bodyPr/>
        <a:lstStyle/>
        <a:p>
          <a:pPr rtl="0"/>
          <a:r>
            <a:rPr lang="en-US" dirty="0" smtClean="0"/>
            <a:t>If you own a coffee shop, deli, restaurants, or any commercial enterprise that can sell coffee, then you can sell Java Tucana coffee!</a:t>
          </a:r>
          <a:endParaRPr lang="en-US" dirty="0"/>
        </a:p>
      </dgm:t>
    </dgm:pt>
    <dgm:pt modelId="{7E5B0D1F-EE16-436B-A07F-4B2CFF2C96C5}" type="parTrans" cxnId="{2F09A0B1-4C22-4652-B72F-444E258B5FD5}">
      <dgm:prSet/>
      <dgm:spPr/>
      <dgm:t>
        <a:bodyPr/>
        <a:lstStyle/>
        <a:p>
          <a:endParaRPr lang="en-US"/>
        </a:p>
      </dgm:t>
    </dgm:pt>
    <dgm:pt modelId="{E53C4401-A1AB-4F07-9BF6-F74FC0C4286D}" type="sibTrans" cxnId="{2F09A0B1-4C22-4652-B72F-444E258B5FD5}">
      <dgm:prSet/>
      <dgm:spPr/>
      <dgm:t>
        <a:bodyPr/>
        <a:lstStyle/>
        <a:p>
          <a:endParaRPr lang="en-US"/>
        </a:p>
      </dgm:t>
    </dgm:pt>
    <dgm:pt modelId="{4AEBD5EA-B6A0-42D9-BA26-1F5A752F3774}">
      <dgm:prSet/>
      <dgm:spPr/>
      <dgm:t>
        <a:bodyPr/>
        <a:lstStyle/>
        <a:p>
          <a:pPr rtl="0"/>
          <a:r>
            <a:rPr lang="en-US" smtClean="0"/>
            <a:t>We sell to vendors at wholesale prices, and our coffee will bring you more business.</a:t>
          </a:r>
          <a:endParaRPr lang="en-US"/>
        </a:p>
      </dgm:t>
    </dgm:pt>
    <dgm:pt modelId="{225A9BA5-3979-4CFF-A1C3-BEBC04FBD2BB}" type="parTrans" cxnId="{9D1180F2-114B-4A1E-B0E4-64FE18E3B8BA}">
      <dgm:prSet/>
      <dgm:spPr/>
      <dgm:t>
        <a:bodyPr/>
        <a:lstStyle/>
        <a:p>
          <a:endParaRPr lang="en-US"/>
        </a:p>
      </dgm:t>
    </dgm:pt>
    <dgm:pt modelId="{1907B3AC-1D74-4F17-9043-224DF49F95F9}" type="sibTrans" cxnId="{9D1180F2-114B-4A1E-B0E4-64FE18E3B8BA}">
      <dgm:prSet/>
      <dgm:spPr/>
      <dgm:t>
        <a:bodyPr/>
        <a:lstStyle/>
        <a:p>
          <a:endParaRPr lang="en-US"/>
        </a:p>
      </dgm:t>
    </dgm:pt>
    <dgm:pt modelId="{AD2CD254-1CF2-45A7-91F5-21C222CCBB86}">
      <dgm:prSet/>
      <dgm:spPr/>
      <dgm:t>
        <a:bodyPr/>
        <a:lstStyle/>
        <a:p>
          <a:pPr rtl="0"/>
          <a:r>
            <a:rPr lang="en-US" dirty="0" smtClean="0"/>
            <a:t>We have our own coffee and tea blends, as well as selections of South American coffees and popular teas.</a:t>
          </a:r>
          <a:endParaRPr lang="en-US" dirty="0"/>
        </a:p>
      </dgm:t>
    </dgm:pt>
    <dgm:pt modelId="{D419DB95-CC69-4BC6-B37A-2281662CBD2A}" type="parTrans" cxnId="{C31058F7-392E-4929-B7E9-3FFA55AC526C}">
      <dgm:prSet/>
      <dgm:spPr/>
      <dgm:t>
        <a:bodyPr/>
        <a:lstStyle/>
        <a:p>
          <a:endParaRPr lang="en-US"/>
        </a:p>
      </dgm:t>
    </dgm:pt>
    <dgm:pt modelId="{85528803-6CE0-415D-915A-3E4695B88228}" type="sibTrans" cxnId="{C31058F7-392E-4929-B7E9-3FFA55AC526C}">
      <dgm:prSet/>
      <dgm:spPr/>
      <dgm:t>
        <a:bodyPr/>
        <a:lstStyle/>
        <a:p>
          <a:endParaRPr lang="en-US"/>
        </a:p>
      </dgm:t>
    </dgm:pt>
    <dgm:pt modelId="{D54DA2E4-CEB2-4056-AA30-438A05E0C937}">
      <dgm:prSet/>
      <dgm:spPr/>
      <dgm:t>
        <a:bodyPr/>
        <a:lstStyle/>
        <a:p>
          <a:pPr rtl="0"/>
          <a:r>
            <a:rPr lang="en-US" smtClean="0"/>
            <a:t>We sell whole bean, ground, or single servings.</a:t>
          </a:r>
          <a:endParaRPr lang="en-US"/>
        </a:p>
      </dgm:t>
    </dgm:pt>
    <dgm:pt modelId="{0E299FF5-8F09-4B09-902F-EA6D90166AAD}" type="parTrans" cxnId="{C2B3F7BF-CBC6-439C-A368-502EACC6E6B3}">
      <dgm:prSet/>
      <dgm:spPr/>
      <dgm:t>
        <a:bodyPr/>
        <a:lstStyle/>
        <a:p>
          <a:endParaRPr lang="en-US"/>
        </a:p>
      </dgm:t>
    </dgm:pt>
    <dgm:pt modelId="{21E145DD-9E1E-4967-8032-601386E7139D}" type="sibTrans" cxnId="{C2B3F7BF-CBC6-439C-A368-502EACC6E6B3}">
      <dgm:prSet/>
      <dgm:spPr/>
      <dgm:t>
        <a:bodyPr/>
        <a:lstStyle/>
        <a:p>
          <a:endParaRPr lang="en-US"/>
        </a:p>
      </dgm:t>
    </dgm:pt>
    <dgm:pt modelId="{7C4F70CA-C2F2-4073-BD7E-8A59A96F591A}">
      <dgm:prSet/>
      <dgm:spPr/>
      <dgm:t>
        <a:bodyPr/>
        <a:lstStyle/>
        <a:p>
          <a:pPr rtl="0"/>
          <a:r>
            <a:rPr lang="en-US" smtClean="0"/>
            <a:t>Some varieties are available in decaf.</a:t>
          </a:r>
          <a:endParaRPr lang="en-US"/>
        </a:p>
      </dgm:t>
    </dgm:pt>
    <dgm:pt modelId="{BDC7694D-1045-4894-A343-6D78746C326A}" type="parTrans" cxnId="{9EC046E0-4D0C-4ECE-A54F-F1D0772507F2}">
      <dgm:prSet/>
      <dgm:spPr/>
      <dgm:t>
        <a:bodyPr/>
        <a:lstStyle/>
        <a:p>
          <a:endParaRPr lang="en-US"/>
        </a:p>
      </dgm:t>
    </dgm:pt>
    <dgm:pt modelId="{DBE5537C-EA57-44E7-802F-7A1632512E8B}" type="sibTrans" cxnId="{9EC046E0-4D0C-4ECE-A54F-F1D0772507F2}">
      <dgm:prSet/>
      <dgm:spPr/>
      <dgm:t>
        <a:bodyPr/>
        <a:lstStyle/>
        <a:p>
          <a:endParaRPr lang="en-US"/>
        </a:p>
      </dgm:t>
    </dgm:pt>
    <dgm:pt modelId="{4E907014-1CA9-4C8A-927B-EC8FCE174F21}" type="pres">
      <dgm:prSet presAssocID="{614B4D01-C992-4CA9-9444-79780BD1F9A3}" presName="linear" presStyleCnt="0">
        <dgm:presLayoutVars>
          <dgm:animLvl val="lvl"/>
          <dgm:resizeHandles val="exact"/>
        </dgm:presLayoutVars>
      </dgm:prSet>
      <dgm:spPr/>
      <dgm:t>
        <a:bodyPr/>
        <a:lstStyle/>
        <a:p>
          <a:endParaRPr lang="en-US"/>
        </a:p>
      </dgm:t>
    </dgm:pt>
    <dgm:pt modelId="{FBB9EA29-0C00-416E-8238-B2E1BE81EA19}" type="pres">
      <dgm:prSet presAssocID="{A1D187EB-DD38-4405-B320-0A7057C565EC}" presName="parentText" presStyleLbl="node1" presStyleIdx="0" presStyleCnt="1">
        <dgm:presLayoutVars>
          <dgm:chMax val="0"/>
          <dgm:bulletEnabled val="1"/>
        </dgm:presLayoutVars>
      </dgm:prSet>
      <dgm:spPr/>
      <dgm:t>
        <a:bodyPr/>
        <a:lstStyle/>
        <a:p>
          <a:endParaRPr lang="en-US"/>
        </a:p>
      </dgm:t>
    </dgm:pt>
    <dgm:pt modelId="{DD73E391-9DCA-44ED-8BD6-7DBD1B8D85A5}" type="pres">
      <dgm:prSet presAssocID="{A1D187EB-DD38-4405-B320-0A7057C565EC}" presName="childText" presStyleLbl="revTx" presStyleIdx="0" presStyleCnt="1">
        <dgm:presLayoutVars>
          <dgm:bulletEnabled val="1"/>
        </dgm:presLayoutVars>
      </dgm:prSet>
      <dgm:spPr/>
      <dgm:t>
        <a:bodyPr/>
        <a:lstStyle/>
        <a:p>
          <a:endParaRPr lang="en-US"/>
        </a:p>
      </dgm:t>
    </dgm:pt>
  </dgm:ptLst>
  <dgm:cxnLst>
    <dgm:cxn modelId="{C2B3F7BF-CBC6-439C-A368-502EACC6E6B3}" srcId="{A1D187EB-DD38-4405-B320-0A7057C565EC}" destId="{D54DA2E4-CEB2-4056-AA30-438A05E0C937}" srcOrd="3" destOrd="0" parTransId="{0E299FF5-8F09-4B09-902F-EA6D90166AAD}" sibTransId="{21E145DD-9E1E-4967-8032-601386E7139D}"/>
    <dgm:cxn modelId="{2A742614-3730-475E-8685-DDF7670B23C1}" type="presOf" srcId="{AD2CD254-1CF2-45A7-91F5-21C222CCBB86}" destId="{DD73E391-9DCA-44ED-8BD6-7DBD1B8D85A5}" srcOrd="0" destOrd="2" presId="urn:microsoft.com/office/officeart/2005/8/layout/vList2"/>
    <dgm:cxn modelId="{9EC046E0-4D0C-4ECE-A54F-F1D0772507F2}" srcId="{A1D187EB-DD38-4405-B320-0A7057C565EC}" destId="{7C4F70CA-C2F2-4073-BD7E-8A59A96F591A}" srcOrd="4" destOrd="0" parTransId="{BDC7694D-1045-4894-A343-6D78746C326A}" sibTransId="{DBE5537C-EA57-44E7-802F-7A1632512E8B}"/>
    <dgm:cxn modelId="{34F3C347-188C-4E14-8F38-93C1F3204E64}" type="presOf" srcId="{614B4D01-C992-4CA9-9444-79780BD1F9A3}" destId="{4E907014-1CA9-4C8A-927B-EC8FCE174F21}" srcOrd="0" destOrd="0" presId="urn:microsoft.com/office/officeart/2005/8/layout/vList2"/>
    <dgm:cxn modelId="{9D1180F2-114B-4A1E-B0E4-64FE18E3B8BA}" srcId="{A1D187EB-DD38-4405-B320-0A7057C565EC}" destId="{4AEBD5EA-B6A0-42D9-BA26-1F5A752F3774}" srcOrd="1" destOrd="0" parTransId="{225A9BA5-3979-4CFF-A1C3-BEBC04FBD2BB}" sibTransId="{1907B3AC-1D74-4F17-9043-224DF49F95F9}"/>
    <dgm:cxn modelId="{92FF9EE6-0F19-4DD7-8A56-2733F79009DE}" srcId="{614B4D01-C992-4CA9-9444-79780BD1F9A3}" destId="{A1D187EB-DD38-4405-B320-0A7057C565EC}" srcOrd="0" destOrd="0" parTransId="{30AC932E-9CA4-442A-88F3-39FB2FF79E40}" sibTransId="{E5EFF9CC-9CD0-457D-ACEA-C43CF68BF4AC}"/>
    <dgm:cxn modelId="{C60276F3-BB48-4CFC-9E29-158A6EF86E43}" type="presOf" srcId="{D54DA2E4-CEB2-4056-AA30-438A05E0C937}" destId="{DD73E391-9DCA-44ED-8BD6-7DBD1B8D85A5}" srcOrd="0" destOrd="3" presId="urn:microsoft.com/office/officeart/2005/8/layout/vList2"/>
    <dgm:cxn modelId="{DEDA68B6-E618-402B-911C-908347C538F3}" type="presOf" srcId="{7C4F70CA-C2F2-4073-BD7E-8A59A96F591A}" destId="{DD73E391-9DCA-44ED-8BD6-7DBD1B8D85A5}" srcOrd="0" destOrd="4" presId="urn:microsoft.com/office/officeart/2005/8/layout/vList2"/>
    <dgm:cxn modelId="{C31058F7-392E-4929-B7E9-3FFA55AC526C}" srcId="{A1D187EB-DD38-4405-B320-0A7057C565EC}" destId="{AD2CD254-1CF2-45A7-91F5-21C222CCBB86}" srcOrd="2" destOrd="0" parTransId="{D419DB95-CC69-4BC6-B37A-2281662CBD2A}" sibTransId="{85528803-6CE0-415D-915A-3E4695B88228}"/>
    <dgm:cxn modelId="{2F09A0B1-4C22-4652-B72F-444E258B5FD5}" srcId="{A1D187EB-DD38-4405-B320-0A7057C565EC}" destId="{BA522717-1098-4532-B659-4D40E3545EBC}" srcOrd="0" destOrd="0" parTransId="{7E5B0D1F-EE16-436B-A07F-4B2CFF2C96C5}" sibTransId="{E53C4401-A1AB-4F07-9BF6-F74FC0C4286D}"/>
    <dgm:cxn modelId="{D2D66D40-CCAB-4901-90CE-32F5F1784C97}" type="presOf" srcId="{A1D187EB-DD38-4405-B320-0A7057C565EC}" destId="{FBB9EA29-0C00-416E-8238-B2E1BE81EA19}" srcOrd="0" destOrd="0" presId="urn:microsoft.com/office/officeart/2005/8/layout/vList2"/>
    <dgm:cxn modelId="{12E2459D-3216-470B-932A-A9AC3626FF92}" type="presOf" srcId="{4AEBD5EA-B6A0-42D9-BA26-1F5A752F3774}" destId="{DD73E391-9DCA-44ED-8BD6-7DBD1B8D85A5}" srcOrd="0" destOrd="1" presId="urn:microsoft.com/office/officeart/2005/8/layout/vList2"/>
    <dgm:cxn modelId="{1706DB6B-709C-40EF-826B-35D27612F80C}" type="presOf" srcId="{BA522717-1098-4532-B659-4D40E3545EBC}" destId="{DD73E391-9DCA-44ED-8BD6-7DBD1B8D85A5}" srcOrd="0" destOrd="0" presId="urn:microsoft.com/office/officeart/2005/8/layout/vList2"/>
    <dgm:cxn modelId="{9A43161B-B05F-458F-B141-3EDF9AE5EB60}" type="presParOf" srcId="{4E907014-1CA9-4C8A-927B-EC8FCE174F21}" destId="{FBB9EA29-0C00-416E-8238-B2E1BE81EA19}" srcOrd="0" destOrd="0" presId="urn:microsoft.com/office/officeart/2005/8/layout/vList2"/>
    <dgm:cxn modelId="{0F2DC464-7DFD-4270-96DC-D8A7713D462C}" type="presParOf" srcId="{4E907014-1CA9-4C8A-927B-EC8FCE174F21}" destId="{DD73E391-9DCA-44ED-8BD6-7DBD1B8D85A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DD99BEB-F907-4A8D-8405-B376575FAD46}" type="doc">
      <dgm:prSet loTypeId="urn:microsoft.com/office/officeart/2005/8/layout/vList2" loCatId="list" qsTypeId="urn:microsoft.com/office/officeart/2005/8/quickstyle/3d2" qsCatId="3D" csTypeId="urn:microsoft.com/office/officeart/2005/8/colors/accent5_4" csCatId="accent5"/>
      <dgm:spPr/>
      <dgm:t>
        <a:bodyPr/>
        <a:lstStyle/>
        <a:p>
          <a:endParaRPr lang="en-US"/>
        </a:p>
      </dgm:t>
    </dgm:pt>
    <dgm:pt modelId="{F4C9CD1E-E16B-407F-B914-B4B680C0ADFA}">
      <dgm:prSet/>
      <dgm:spPr/>
      <dgm:t>
        <a:bodyPr/>
        <a:lstStyle/>
        <a:p>
          <a:pPr rtl="0"/>
          <a:r>
            <a:rPr lang="en-US" smtClean="0"/>
            <a:t>Cafés</a:t>
          </a:r>
          <a:endParaRPr lang="en-US"/>
        </a:p>
      </dgm:t>
    </dgm:pt>
    <dgm:pt modelId="{85D8C66F-8670-45CE-BF1A-203B1FF38120}" type="parTrans" cxnId="{39886464-9899-40E2-85B9-082EC8DC4BFC}">
      <dgm:prSet/>
      <dgm:spPr/>
      <dgm:t>
        <a:bodyPr/>
        <a:lstStyle/>
        <a:p>
          <a:endParaRPr lang="en-US"/>
        </a:p>
      </dgm:t>
    </dgm:pt>
    <dgm:pt modelId="{78DC37D7-096B-4C6C-A86C-7D9F711544BD}" type="sibTrans" cxnId="{39886464-9899-40E2-85B9-082EC8DC4BFC}">
      <dgm:prSet/>
      <dgm:spPr/>
      <dgm:t>
        <a:bodyPr/>
        <a:lstStyle/>
        <a:p>
          <a:endParaRPr lang="en-US"/>
        </a:p>
      </dgm:t>
    </dgm:pt>
    <dgm:pt modelId="{3F6EBCCC-B278-4CFD-AF47-22B753DEA205}">
      <dgm:prSet/>
      <dgm:spPr/>
      <dgm:t>
        <a:bodyPr/>
        <a:lstStyle/>
        <a:p>
          <a:pPr rtl="0"/>
          <a:r>
            <a:rPr lang="en-US" dirty="0" smtClean="0"/>
            <a:t>Java Tucana has cafés in many major cities.</a:t>
          </a:r>
          <a:endParaRPr lang="en-US" dirty="0"/>
        </a:p>
      </dgm:t>
    </dgm:pt>
    <dgm:pt modelId="{58B5DB67-7604-4996-8A82-95B61F81E4DD}" type="parTrans" cxnId="{E92DE128-A89A-4AE7-978D-6D817AD6DC5C}">
      <dgm:prSet/>
      <dgm:spPr/>
      <dgm:t>
        <a:bodyPr/>
        <a:lstStyle/>
        <a:p>
          <a:endParaRPr lang="en-US"/>
        </a:p>
      </dgm:t>
    </dgm:pt>
    <dgm:pt modelId="{D26A8B61-53D2-468B-980F-18936C6B0F49}" type="sibTrans" cxnId="{E92DE128-A89A-4AE7-978D-6D817AD6DC5C}">
      <dgm:prSet/>
      <dgm:spPr/>
      <dgm:t>
        <a:bodyPr/>
        <a:lstStyle/>
        <a:p>
          <a:endParaRPr lang="en-US"/>
        </a:p>
      </dgm:t>
    </dgm:pt>
    <dgm:pt modelId="{8703FF10-3E25-46CD-B4CD-66964F77FB02}">
      <dgm:prSet/>
      <dgm:spPr/>
      <dgm:t>
        <a:bodyPr/>
        <a:lstStyle/>
        <a:p>
          <a:pPr rtl="0"/>
          <a:r>
            <a:rPr lang="en-US" dirty="0" smtClean="0"/>
            <a:t>See our website for locations, hours, and menus, and more.</a:t>
          </a:r>
          <a:endParaRPr lang="en-US" dirty="0"/>
        </a:p>
      </dgm:t>
    </dgm:pt>
    <dgm:pt modelId="{8E74A904-A447-4C31-97FE-9175580C8248}" type="parTrans" cxnId="{53F2DE2F-C210-4BA2-A314-DFA96C3D54D5}">
      <dgm:prSet/>
      <dgm:spPr/>
      <dgm:t>
        <a:bodyPr/>
        <a:lstStyle/>
        <a:p>
          <a:endParaRPr lang="en-US"/>
        </a:p>
      </dgm:t>
    </dgm:pt>
    <dgm:pt modelId="{F18A3530-0996-4514-91D6-3737B2B20116}" type="sibTrans" cxnId="{53F2DE2F-C210-4BA2-A314-DFA96C3D54D5}">
      <dgm:prSet/>
      <dgm:spPr/>
      <dgm:t>
        <a:bodyPr/>
        <a:lstStyle/>
        <a:p>
          <a:endParaRPr lang="en-US"/>
        </a:p>
      </dgm:t>
    </dgm:pt>
    <dgm:pt modelId="{7B9F3FE1-5E0A-466A-97C3-7969FABA0577}">
      <dgm:prSet/>
      <dgm:spPr/>
      <dgm:t>
        <a:bodyPr/>
        <a:lstStyle/>
        <a:p>
          <a:pPr rtl="0"/>
          <a:r>
            <a:rPr lang="en-US" smtClean="0"/>
            <a:t>While we distribute our coffee and tea nationally, we are committed to local trade whenever possible.</a:t>
          </a:r>
          <a:endParaRPr lang="en-US"/>
        </a:p>
      </dgm:t>
    </dgm:pt>
    <dgm:pt modelId="{6DFBB6B8-5E2F-49A2-8708-012BE3CAE4D3}" type="parTrans" cxnId="{D103B52D-70E9-4AAF-9956-A95932AF4ECD}">
      <dgm:prSet/>
      <dgm:spPr/>
      <dgm:t>
        <a:bodyPr/>
        <a:lstStyle/>
        <a:p>
          <a:endParaRPr lang="en-US"/>
        </a:p>
      </dgm:t>
    </dgm:pt>
    <dgm:pt modelId="{BA9ACFAD-B9A6-46A0-BA82-3C14A674759E}" type="sibTrans" cxnId="{D103B52D-70E9-4AAF-9956-A95932AF4ECD}">
      <dgm:prSet/>
      <dgm:spPr/>
      <dgm:t>
        <a:bodyPr/>
        <a:lstStyle/>
        <a:p>
          <a:endParaRPr lang="en-US"/>
        </a:p>
      </dgm:t>
    </dgm:pt>
    <dgm:pt modelId="{2317BC83-727A-4FA7-A30D-E56D023BA047}">
      <dgm:prSet/>
      <dgm:spPr/>
      <dgm:t>
        <a:bodyPr/>
        <a:lstStyle/>
        <a:p>
          <a:pPr rtl="0"/>
          <a:r>
            <a:rPr lang="en-US" smtClean="0"/>
            <a:t>Our cafés seek out local bakers, grocers, and farmers for the pastries, bread, and produce that we serve, so you know you’re eating fresh, local food!</a:t>
          </a:r>
          <a:endParaRPr lang="en-US"/>
        </a:p>
      </dgm:t>
    </dgm:pt>
    <dgm:pt modelId="{EECCA98C-77FE-4945-89CA-BA68D8AC8EFD}" type="parTrans" cxnId="{ED143147-003C-4C45-8201-394C07EFABBE}">
      <dgm:prSet/>
      <dgm:spPr/>
      <dgm:t>
        <a:bodyPr/>
        <a:lstStyle/>
        <a:p>
          <a:endParaRPr lang="en-US"/>
        </a:p>
      </dgm:t>
    </dgm:pt>
    <dgm:pt modelId="{46431564-4422-49B4-9068-1AB3B5F8F9CD}" type="sibTrans" cxnId="{ED143147-003C-4C45-8201-394C07EFABBE}">
      <dgm:prSet/>
      <dgm:spPr/>
      <dgm:t>
        <a:bodyPr/>
        <a:lstStyle/>
        <a:p>
          <a:endParaRPr lang="en-US"/>
        </a:p>
      </dgm:t>
    </dgm:pt>
    <dgm:pt modelId="{0040393A-A888-4523-9178-579D0328A069}" type="pres">
      <dgm:prSet presAssocID="{8DD99BEB-F907-4A8D-8405-B376575FAD46}" presName="linear" presStyleCnt="0">
        <dgm:presLayoutVars>
          <dgm:animLvl val="lvl"/>
          <dgm:resizeHandles val="exact"/>
        </dgm:presLayoutVars>
      </dgm:prSet>
      <dgm:spPr/>
      <dgm:t>
        <a:bodyPr/>
        <a:lstStyle/>
        <a:p>
          <a:endParaRPr lang="en-US"/>
        </a:p>
      </dgm:t>
    </dgm:pt>
    <dgm:pt modelId="{FDEB519B-80B5-4E8E-9E9E-C64DA2AE6437}" type="pres">
      <dgm:prSet presAssocID="{F4C9CD1E-E16B-407F-B914-B4B680C0ADFA}" presName="parentText" presStyleLbl="node1" presStyleIdx="0" presStyleCnt="1">
        <dgm:presLayoutVars>
          <dgm:chMax val="0"/>
          <dgm:bulletEnabled val="1"/>
        </dgm:presLayoutVars>
      </dgm:prSet>
      <dgm:spPr/>
      <dgm:t>
        <a:bodyPr/>
        <a:lstStyle/>
        <a:p>
          <a:endParaRPr lang="en-US"/>
        </a:p>
      </dgm:t>
    </dgm:pt>
    <dgm:pt modelId="{E47ED7C1-F597-4695-A577-5B66814FFC40}" type="pres">
      <dgm:prSet presAssocID="{F4C9CD1E-E16B-407F-B914-B4B680C0ADFA}" presName="childText" presStyleLbl="revTx" presStyleIdx="0" presStyleCnt="1">
        <dgm:presLayoutVars>
          <dgm:bulletEnabled val="1"/>
        </dgm:presLayoutVars>
      </dgm:prSet>
      <dgm:spPr/>
      <dgm:t>
        <a:bodyPr/>
        <a:lstStyle/>
        <a:p>
          <a:endParaRPr lang="en-US"/>
        </a:p>
      </dgm:t>
    </dgm:pt>
  </dgm:ptLst>
  <dgm:cxnLst>
    <dgm:cxn modelId="{E92DE128-A89A-4AE7-978D-6D817AD6DC5C}" srcId="{F4C9CD1E-E16B-407F-B914-B4B680C0ADFA}" destId="{3F6EBCCC-B278-4CFD-AF47-22B753DEA205}" srcOrd="0" destOrd="0" parTransId="{58B5DB67-7604-4996-8A82-95B61F81E4DD}" sibTransId="{D26A8B61-53D2-468B-980F-18936C6B0F49}"/>
    <dgm:cxn modelId="{D103B52D-70E9-4AAF-9956-A95932AF4ECD}" srcId="{F4C9CD1E-E16B-407F-B914-B4B680C0ADFA}" destId="{7B9F3FE1-5E0A-466A-97C3-7969FABA0577}" srcOrd="2" destOrd="0" parTransId="{6DFBB6B8-5E2F-49A2-8708-012BE3CAE4D3}" sibTransId="{BA9ACFAD-B9A6-46A0-BA82-3C14A674759E}"/>
    <dgm:cxn modelId="{53F2DE2F-C210-4BA2-A314-DFA96C3D54D5}" srcId="{F4C9CD1E-E16B-407F-B914-B4B680C0ADFA}" destId="{8703FF10-3E25-46CD-B4CD-66964F77FB02}" srcOrd="1" destOrd="0" parTransId="{8E74A904-A447-4C31-97FE-9175580C8248}" sibTransId="{F18A3530-0996-4514-91D6-3737B2B20116}"/>
    <dgm:cxn modelId="{2C7675D6-1AA4-4990-A001-51775CBF509B}" type="presOf" srcId="{F4C9CD1E-E16B-407F-B914-B4B680C0ADFA}" destId="{FDEB519B-80B5-4E8E-9E9E-C64DA2AE6437}" srcOrd="0" destOrd="0" presId="urn:microsoft.com/office/officeart/2005/8/layout/vList2"/>
    <dgm:cxn modelId="{9950AAB3-B6E9-47BA-95B2-FBBE863ECEF4}" type="presOf" srcId="{8DD99BEB-F907-4A8D-8405-B376575FAD46}" destId="{0040393A-A888-4523-9178-579D0328A069}" srcOrd="0" destOrd="0" presId="urn:microsoft.com/office/officeart/2005/8/layout/vList2"/>
    <dgm:cxn modelId="{A183174A-502B-43AC-AAA1-C90A555631DA}" type="presOf" srcId="{2317BC83-727A-4FA7-A30D-E56D023BA047}" destId="{E47ED7C1-F597-4695-A577-5B66814FFC40}" srcOrd="0" destOrd="3" presId="urn:microsoft.com/office/officeart/2005/8/layout/vList2"/>
    <dgm:cxn modelId="{ED143147-003C-4C45-8201-394C07EFABBE}" srcId="{F4C9CD1E-E16B-407F-B914-B4B680C0ADFA}" destId="{2317BC83-727A-4FA7-A30D-E56D023BA047}" srcOrd="3" destOrd="0" parTransId="{EECCA98C-77FE-4945-89CA-BA68D8AC8EFD}" sibTransId="{46431564-4422-49B4-9068-1AB3B5F8F9CD}"/>
    <dgm:cxn modelId="{7B077F89-22BF-4193-9FB7-832D3B25713B}" type="presOf" srcId="{3F6EBCCC-B278-4CFD-AF47-22B753DEA205}" destId="{E47ED7C1-F597-4695-A577-5B66814FFC40}" srcOrd="0" destOrd="0" presId="urn:microsoft.com/office/officeart/2005/8/layout/vList2"/>
    <dgm:cxn modelId="{A1934432-DF42-4577-A3F3-A4B9AB8EFD29}" type="presOf" srcId="{8703FF10-3E25-46CD-B4CD-66964F77FB02}" destId="{E47ED7C1-F597-4695-A577-5B66814FFC40}" srcOrd="0" destOrd="1" presId="urn:microsoft.com/office/officeart/2005/8/layout/vList2"/>
    <dgm:cxn modelId="{39886464-9899-40E2-85B9-082EC8DC4BFC}" srcId="{8DD99BEB-F907-4A8D-8405-B376575FAD46}" destId="{F4C9CD1E-E16B-407F-B914-B4B680C0ADFA}" srcOrd="0" destOrd="0" parTransId="{85D8C66F-8670-45CE-BF1A-203B1FF38120}" sibTransId="{78DC37D7-096B-4C6C-A86C-7D9F711544BD}"/>
    <dgm:cxn modelId="{896FF01F-C308-4D6D-BCE8-875BAC36CAB2}" type="presOf" srcId="{7B9F3FE1-5E0A-466A-97C3-7969FABA0577}" destId="{E47ED7C1-F597-4695-A577-5B66814FFC40}" srcOrd="0" destOrd="2" presId="urn:microsoft.com/office/officeart/2005/8/layout/vList2"/>
    <dgm:cxn modelId="{B5B11A99-772A-46C2-850A-BDCFD26655BD}" type="presParOf" srcId="{0040393A-A888-4523-9178-579D0328A069}" destId="{FDEB519B-80B5-4E8E-9E9E-C64DA2AE6437}" srcOrd="0" destOrd="0" presId="urn:microsoft.com/office/officeart/2005/8/layout/vList2"/>
    <dgm:cxn modelId="{9F4F7604-6987-4F07-87BF-80580D405CD3}" type="presParOf" srcId="{0040393A-A888-4523-9178-579D0328A069}" destId="{E47ED7C1-F597-4695-A577-5B66814FFC40}"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5B86F66-5AE1-4D9A-8E15-F6D2BC00229E}" type="doc">
      <dgm:prSet loTypeId="urn:microsoft.com/office/officeart/2005/8/layout/hProcess9" loCatId="process" qsTypeId="urn:microsoft.com/office/officeart/2005/8/quickstyle/simple5" qsCatId="simple" csTypeId="urn:microsoft.com/office/officeart/2005/8/colors/colorful4" csCatId="colorful"/>
      <dgm:spPr/>
      <dgm:t>
        <a:bodyPr/>
        <a:lstStyle/>
        <a:p>
          <a:endParaRPr lang="en-US"/>
        </a:p>
      </dgm:t>
    </dgm:pt>
    <dgm:pt modelId="{463465D1-4E10-48D0-AF5C-94BCDFF9840F}">
      <dgm:prSet/>
      <dgm:spPr/>
      <dgm:t>
        <a:bodyPr/>
        <a:lstStyle/>
        <a:p>
          <a:pPr rtl="0"/>
          <a:r>
            <a:rPr lang="en-US" baseline="0" smtClean="0"/>
            <a:t>Cultivation</a:t>
          </a:r>
          <a:endParaRPr lang="en-US"/>
        </a:p>
      </dgm:t>
    </dgm:pt>
    <dgm:pt modelId="{42E4EB2A-245E-42E2-AC1A-AD0D997D1CAB}" type="parTrans" cxnId="{1DBFC4C7-39F9-4772-9D18-AA440AFB6487}">
      <dgm:prSet/>
      <dgm:spPr/>
      <dgm:t>
        <a:bodyPr/>
        <a:lstStyle/>
        <a:p>
          <a:endParaRPr lang="en-US"/>
        </a:p>
      </dgm:t>
    </dgm:pt>
    <dgm:pt modelId="{E7C8A0F4-2F18-4694-B73E-FF33C141AD04}" type="sibTrans" cxnId="{1DBFC4C7-39F9-4772-9D18-AA440AFB6487}">
      <dgm:prSet/>
      <dgm:spPr/>
      <dgm:t>
        <a:bodyPr/>
        <a:lstStyle/>
        <a:p>
          <a:endParaRPr lang="en-US"/>
        </a:p>
      </dgm:t>
    </dgm:pt>
    <dgm:pt modelId="{77AE5120-604A-44B0-ACAC-1A63129B9CB2}">
      <dgm:prSet/>
      <dgm:spPr/>
      <dgm:t>
        <a:bodyPr/>
        <a:lstStyle/>
        <a:p>
          <a:pPr rtl="0"/>
          <a:r>
            <a:rPr lang="en-US" baseline="0" smtClean="0"/>
            <a:t>Production</a:t>
          </a:r>
          <a:endParaRPr lang="en-US"/>
        </a:p>
      </dgm:t>
    </dgm:pt>
    <dgm:pt modelId="{ABA10AFD-1AB1-4EC4-AC31-B357195E0D1D}" type="parTrans" cxnId="{22ADB964-FAEC-45A3-9D41-619C7D951E89}">
      <dgm:prSet/>
      <dgm:spPr/>
      <dgm:t>
        <a:bodyPr/>
        <a:lstStyle/>
        <a:p>
          <a:endParaRPr lang="en-US"/>
        </a:p>
      </dgm:t>
    </dgm:pt>
    <dgm:pt modelId="{02640C89-381C-45CE-861C-1683823D03A1}" type="sibTrans" cxnId="{22ADB964-FAEC-45A3-9D41-619C7D951E89}">
      <dgm:prSet/>
      <dgm:spPr/>
      <dgm:t>
        <a:bodyPr/>
        <a:lstStyle/>
        <a:p>
          <a:endParaRPr lang="en-US"/>
        </a:p>
      </dgm:t>
    </dgm:pt>
    <dgm:pt modelId="{C55D4AE3-B005-4069-936C-C7CD7EB86956}">
      <dgm:prSet/>
      <dgm:spPr/>
      <dgm:t>
        <a:bodyPr/>
        <a:lstStyle/>
        <a:p>
          <a:pPr rtl="0"/>
          <a:r>
            <a:rPr lang="en-US" baseline="0" smtClean="0"/>
            <a:t>Processing</a:t>
          </a:r>
          <a:endParaRPr lang="en-US"/>
        </a:p>
      </dgm:t>
    </dgm:pt>
    <dgm:pt modelId="{3510F54A-32F9-4C02-86F0-76C30636075F}" type="parTrans" cxnId="{52B3B42F-F363-4E48-8FE7-04406D25962D}">
      <dgm:prSet/>
      <dgm:spPr/>
      <dgm:t>
        <a:bodyPr/>
        <a:lstStyle/>
        <a:p>
          <a:endParaRPr lang="en-US"/>
        </a:p>
      </dgm:t>
    </dgm:pt>
    <dgm:pt modelId="{5071ADB1-E4FA-4EEA-9B81-F03A0F7AC07C}" type="sibTrans" cxnId="{52B3B42F-F363-4E48-8FE7-04406D25962D}">
      <dgm:prSet/>
      <dgm:spPr/>
      <dgm:t>
        <a:bodyPr/>
        <a:lstStyle/>
        <a:p>
          <a:endParaRPr lang="en-US"/>
        </a:p>
      </dgm:t>
    </dgm:pt>
    <dgm:pt modelId="{C3F2C78C-7763-45DD-B522-D977DBE1E6BB}">
      <dgm:prSet/>
      <dgm:spPr/>
      <dgm:t>
        <a:bodyPr/>
        <a:lstStyle/>
        <a:p>
          <a:pPr rtl="0"/>
          <a:r>
            <a:rPr lang="en-US" baseline="0" dirty="0" smtClean="0"/>
            <a:t>Wet process</a:t>
          </a:r>
          <a:endParaRPr lang="en-US" dirty="0"/>
        </a:p>
      </dgm:t>
    </dgm:pt>
    <dgm:pt modelId="{9F38148D-47FE-400E-81C1-A5F28680EFCC}" type="parTrans" cxnId="{1FCF2714-E414-4674-8FDF-9953A9A56041}">
      <dgm:prSet/>
      <dgm:spPr/>
      <dgm:t>
        <a:bodyPr/>
        <a:lstStyle/>
        <a:p>
          <a:endParaRPr lang="en-US"/>
        </a:p>
      </dgm:t>
    </dgm:pt>
    <dgm:pt modelId="{44648AC9-D558-4C5E-AF10-1C1AB922E69F}" type="sibTrans" cxnId="{1FCF2714-E414-4674-8FDF-9953A9A56041}">
      <dgm:prSet/>
      <dgm:spPr/>
      <dgm:t>
        <a:bodyPr/>
        <a:lstStyle/>
        <a:p>
          <a:endParaRPr lang="en-US"/>
        </a:p>
      </dgm:t>
    </dgm:pt>
    <dgm:pt modelId="{98A7E130-8DD8-4520-B53A-333479199180}">
      <dgm:prSet/>
      <dgm:spPr/>
      <dgm:t>
        <a:bodyPr/>
        <a:lstStyle/>
        <a:p>
          <a:pPr rtl="0"/>
          <a:r>
            <a:rPr lang="en-US" baseline="0" smtClean="0"/>
            <a:t>Dry process</a:t>
          </a:r>
          <a:endParaRPr lang="en-US"/>
        </a:p>
      </dgm:t>
    </dgm:pt>
    <dgm:pt modelId="{D7FDEBE7-2B5B-4129-B5FA-F320BB68C0F0}" type="parTrans" cxnId="{AA712BDF-FA9C-48FC-BF36-1BB0AF5D6683}">
      <dgm:prSet/>
      <dgm:spPr/>
      <dgm:t>
        <a:bodyPr/>
        <a:lstStyle/>
        <a:p>
          <a:endParaRPr lang="en-US"/>
        </a:p>
      </dgm:t>
    </dgm:pt>
    <dgm:pt modelId="{0D094B99-AB0D-4342-AB7A-B2691FC02F04}" type="sibTrans" cxnId="{AA712BDF-FA9C-48FC-BF36-1BB0AF5D6683}">
      <dgm:prSet/>
      <dgm:spPr/>
      <dgm:t>
        <a:bodyPr/>
        <a:lstStyle/>
        <a:p>
          <a:endParaRPr lang="en-US"/>
        </a:p>
      </dgm:t>
    </dgm:pt>
    <dgm:pt modelId="{6EF3FEE5-7BBF-44C4-933B-40E99789A7B1}">
      <dgm:prSet/>
      <dgm:spPr/>
      <dgm:t>
        <a:bodyPr/>
        <a:lstStyle/>
        <a:p>
          <a:pPr rtl="0"/>
          <a:r>
            <a:rPr lang="en-US" baseline="0" smtClean="0"/>
            <a:t>Semi-dry process</a:t>
          </a:r>
          <a:endParaRPr lang="en-US"/>
        </a:p>
      </dgm:t>
    </dgm:pt>
    <dgm:pt modelId="{A0F234A6-A6FB-414E-857F-2D390A9E261F}" type="parTrans" cxnId="{791AB61E-E729-474A-A345-F7E17691AC7F}">
      <dgm:prSet/>
      <dgm:spPr/>
      <dgm:t>
        <a:bodyPr/>
        <a:lstStyle/>
        <a:p>
          <a:endParaRPr lang="en-US"/>
        </a:p>
      </dgm:t>
    </dgm:pt>
    <dgm:pt modelId="{33E8B56C-9517-4487-9C7F-3AC3B9ABB443}" type="sibTrans" cxnId="{791AB61E-E729-474A-A345-F7E17691AC7F}">
      <dgm:prSet/>
      <dgm:spPr/>
      <dgm:t>
        <a:bodyPr/>
        <a:lstStyle/>
        <a:p>
          <a:endParaRPr lang="en-US"/>
        </a:p>
      </dgm:t>
    </dgm:pt>
    <dgm:pt modelId="{127FF479-A229-4FF5-8A31-4403906830F4}">
      <dgm:prSet/>
      <dgm:spPr/>
      <dgm:t>
        <a:bodyPr/>
        <a:lstStyle/>
        <a:p>
          <a:pPr rtl="0"/>
          <a:r>
            <a:rPr lang="en-US" baseline="0" smtClean="0"/>
            <a:t>Milling</a:t>
          </a:r>
          <a:endParaRPr lang="en-US"/>
        </a:p>
      </dgm:t>
    </dgm:pt>
    <dgm:pt modelId="{D5F853CB-BD73-46CA-90D2-58C48694D36F}" type="parTrans" cxnId="{63623CC6-BA9C-4E3B-8FFD-765BAA2D1B71}">
      <dgm:prSet/>
      <dgm:spPr/>
      <dgm:t>
        <a:bodyPr/>
        <a:lstStyle/>
        <a:p>
          <a:endParaRPr lang="en-US"/>
        </a:p>
      </dgm:t>
    </dgm:pt>
    <dgm:pt modelId="{A8F91D8D-CF61-4A81-934E-0B54A9957D8F}" type="sibTrans" cxnId="{63623CC6-BA9C-4E3B-8FFD-765BAA2D1B71}">
      <dgm:prSet/>
      <dgm:spPr/>
      <dgm:t>
        <a:bodyPr/>
        <a:lstStyle/>
        <a:p>
          <a:endParaRPr lang="en-US"/>
        </a:p>
      </dgm:t>
    </dgm:pt>
    <dgm:pt modelId="{36D1A4F1-235A-44D5-8488-B8FC3A49C2C4}">
      <dgm:prSet/>
      <dgm:spPr/>
      <dgm:t>
        <a:bodyPr/>
        <a:lstStyle/>
        <a:p>
          <a:pPr rtl="0"/>
          <a:r>
            <a:rPr lang="en-US" baseline="0" smtClean="0"/>
            <a:t>Hulling</a:t>
          </a:r>
          <a:endParaRPr lang="en-US"/>
        </a:p>
      </dgm:t>
    </dgm:pt>
    <dgm:pt modelId="{05F4139A-5F4E-4908-A284-CFCEA208AD81}" type="parTrans" cxnId="{F00465F6-F81E-4B26-8D0B-8055340ADFCD}">
      <dgm:prSet/>
      <dgm:spPr/>
      <dgm:t>
        <a:bodyPr/>
        <a:lstStyle/>
        <a:p>
          <a:endParaRPr lang="en-US"/>
        </a:p>
      </dgm:t>
    </dgm:pt>
    <dgm:pt modelId="{A9B962AD-98E1-4894-B9A4-56A829607DE1}" type="sibTrans" cxnId="{F00465F6-F81E-4B26-8D0B-8055340ADFCD}">
      <dgm:prSet/>
      <dgm:spPr/>
      <dgm:t>
        <a:bodyPr/>
        <a:lstStyle/>
        <a:p>
          <a:endParaRPr lang="en-US"/>
        </a:p>
      </dgm:t>
    </dgm:pt>
    <dgm:pt modelId="{F8ECEB6F-A0AE-40A9-AA6F-FBA17DF76E15}">
      <dgm:prSet/>
      <dgm:spPr/>
      <dgm:t>
        <a:bodyPr/>
        <a:lstStyle/>
        <a:p>
          <a:pPr rtl="0"/>
          <a:r>
            <a:rPr lang="en-US" baseline="0" smtClean="0"/>
            <a:t>Polishing</a:t>
          </a:r>
          <a:endParaRPr lang="en-US"/>
        </a:p>
      </dgm:t>
    </dgm:pt>
    <dgm:pt modelId="{48A06556-6EB2-42E6-87B9-8574753C5D2E}" type="parTrans" cxnId="{C7D17522-1EB2-4D0E-96EF-32E799720D55}">
      <dgm:prSet/>
      <dgm:spPr/>
      <dgm:t>
        <a:bodyPr/>
        <a:lstStyle/>
        <a:p>
          <a:endParaRPr lang="en-US"/>
        </a:p>
      </dgm:t>
    </dgm:pt>
    <dgm:pt modelId="{2A03E439-946B-4B09-8971-BAB04EEA666C}" type="sibTrans" cxnId="{C7D17522-1EB2-4D0E-96EF-32E799720D55}">
      <dgm:prSet/>
      <dgm:spPr/>
      <dgm:t>
        <a:bodyPr/>
        <a:lstStyle/>
        <a:p>
          <a:endParaRPr lang="en-US"/>
        </a:p>
      </dgm:t>
    </dgm:pt>
    <dgm:pt modelId="{1D587E77-1583-450F-B45F-8F495A0582A9}">
      <dgm:prSet/>
      <dgm:spPr/>
      <dgm:t>
        <a:bodyPr/>
        <a:lstStyle/>
        <a:p>
          <a:pPr rtl="0"/>
          <a:r>
            <a:rPr lang="en-US" baseline="0" smtClean="0"/>
            <a:t>Cleaning and sorting</a:t>
          </a:r>
          <a:endParaRPr lang="en-US"/>
        </a:p>
      </dgm:t>
    </dgm:pt>
    <dgm:pt modelId="{0F4C4383-1501-40AC-A80A-624018B8D158}" type="parTrans" cxnId="{4E80D14A-185A-4153-8A2D-67B99968673D}">
      <dgm:prSet/>
      <dgm:spPr/>
      <dgm:t>
        <a:bodyPr/>
        <a:lstStyle/>
        <a:p>
          <a:endParaRPr lang="en-US"/>
        </a:p>
      </dgm:t>
    </dgm:pt>
    <dgm:pt modelId="{AE10887E-761F-4CF1-965E-62900C0579E3}" type="sibTrans" cxnId="{4E80D14A-185A-4153-8A2D-67B99968673D}">
      <dgm:prSet/>
      <dgm:spPr/>
      <dgm:t>
        <a:bodyPr/>
        <a:lstStyle/>
        <a:p>
          <a:endParaRPr lang="en-US"/>
        </a:p>
      </dgm:t>
    </dgm:pt>
    <dgm:pt modelId="{ACFD671D-7610-4FC4-9F9E-F48713706558}">
      <dgm:prSet/>
      <dgm:spPr/>
      <dgm:t>
        <a:bodyPr/>
        <a:lstStyle/>
        <a:p>
          <a:pPr rtl="0"/>
          <a:r>
            <a:rPr lang="en-US" baseline="0" smtClean="0"/>
            <a:t>Grading</a:t>
          </a:r>
          <a:endParaRPr lang="en-US"/>
        </a:p>
      </dgm:t>
    </dgm:pt>
    <dgm:pt modelId="{27FE26AB-122D-4C4B-B164-AFAEB61F4490}" type="parTrans" cxnId="{6C9441D3-8FFD-4332-B06F-A1186F845119}">
      <dgm:prSet/>
      <dgm:spPr/>
      <dgm:t>
        <a:bodyPr/>
        <a:lstStyle/>
        <a:p>
          <a:endParaRPr lang="en-US"/>
        </a:p>
      </dgm:t>
    </dgm:pt>
    <dgm:pt modelId="{CD188094-5D54-492F-8494-CA9A24CDA159}" type="sibTrans" cxnId="{6C9441D3-8FFD-4332-B06F-A1186F845119}">
      <dgm:prSet/>
      <dgm:spPr/>
      <dgm:t>
        <a:bodyPr/>
        <a:lstStyle/>
        <a:p>
          <a:endParaRPr lang="en-US"/>
        </a:p>
      </dgm:t>
    </dgm:pt>
    <dgm:pt modelId="{59B586A5-2A10-4E9F-8211-ABAC5B5288C5}">
      <dgm:prSet/>
      <dgm:spPr/>
      <dgm:t>
        <a:bodyPr/>
        <a:lstStyle/>
        <a:p>
          <a:pPr rtl="0"/>
          <a:r>
            <a:rPr lang="en-US" baseline="0" smtClean="0"/>
            <a:t>Aging and storage</a:t>
          </a:r>
          <a:endParaRPr lang="en-US"/>
        </a:p>
      </dgm:t>
    </dgm:pt>
    <dgm:pt modelId="{72C3BA40-C4F8-4A5A-A4F5-DF4385569D65}" type="parTrans" cxnId="{6E4043FB-29FF-4C8C-9114-7EB244BC9552}">
      <dgm:prSet/>
      <dgm:spPr/>
      <dgm:t>
        <a:bodyPr/>
        <a:lstStyle/>
        <a:p>
          <a:endParaRPr lang="en-US"/>
        </a:p>
      </dgm:t>
    </dgm:pt>
    <dgm:pt modelId="{50A834BF-3B65-483F-B2F7-1FC11A107D30}" type="sibTrans" cxnId="{6E4043FB-29FF-4C8C-9114-7EB244BC9552}">
      <dgm:prSet/>
      <dgm:spPr/>
      <dgm:t>
        <a:bodyPr/>
        <a:lstStyle/>
        <a:p>
          <a:endParaRPr lang="en-US"/>
        </a:p>
      </dgm:t>
    </dgm:pt>
    <dgm:pt modelId="{7903577A-BD99-4CFC-9C61-5FC588883886}">
      <dgm:prSet/>
      <dgm:spPr/>
      <dgm:t>
        <a:bodyPr/>
        <a:lstStyle/>
        <a:p>
          <a:pPr rtl="0"/>
          <a:r>
            <a:rPr lang="en-US" baseline="0" smtClean="0"/>
            <a:t>Roasting</a:t>
          </a:r>
          <a:endParaRPr lang="en-US"/>
        </a:p>
      </dgm:t>
    </dgm:pt>
    <dgm:pt modelId="{54D86AB2-6A44-454F-8B63-9A8F4825B0F6}" type="parTrans" cxnId="{EC2BD70C-9C14-403A-AAD4-1FC984EDBC56}">
      <dgm:prSet/>
      <dgm:spPr/>
      <dgm:t>
        <a:bodyPr/>
        <a:lstStyle/>
        <a:p>
          <a:endParaRPr lang="en-US"/>
        </a:p>
      </dgm:t>
    </dgm:pt>
    <dgm:pt modelId="{EBC18528-E38F-4EA3-BF14-17C8CFCC628A}" type="sibTrans" cxnId="{EC2BD70C-9C14-403A-AAD4-1FC984EDBC56}">
      <dgm:prSet/>
      <dgm:spPr/>
      <dgm:t>
        <a:bodyPr/>
        <a:lstStyle/>
        <a:p>
          <a:endParaRPr lang="en-US"/>
        </a:p>
      </dgm:t>
    </dgm:pt>
    <dgm:pt modelId="{2BCFDBAF-3319-4EEF-A5C8-818ADA8CDFAB}">
      <dgm:prSet/>
      <dgm:spPr/>
      <dgm:t>
        <a:bodyPr/>
        <a:lstStyle/>
        <a:p>
          <a:pPr rtl="0"/>
          <a:r>
            <a:rPr lang="en-US" baseline="0" smtClean="0"/>
            <a:t>Industrial roasting</a:t>
          </a:r>
          <a:endParaRPr lang="en-US"/>
        </a:p>
      </dgm:t>
    </dgm:pt>
    <dgm:pt modelId="{5BC4C309-0691-4EBE-91A3-E7020A93580E}" type="parTrans" cxnId="{7B0374DB-03A4-4353-8AC4-B572F9791F4D}">
      <dgm:prSet/>
      <dgm:spPr/>
      <dgm:t>
        <a:bodyPr/>
        <a:lstStyle/>
        <a:p>
          <a:endParaRPr lang="en-US"/>
        </a:p>
      </dgm:t>
    </dgm:pt>
    <dgm:pt modelId="{05FB4306-5B7B-4197-A701-D9460E5CF1F5}" type="sibTrans" cxnId="{7B0374DB-03A4-4353-8AC4-B572F9791F4D}">
      <dgm:prSet/>
      <dgm:spPr/>
      <dgm:t>
        <a:bodyPr/>
        <a:lstStyle/>
        <a:p>
          <a:endParaRPr lang="en-US"/>
        </a:p>
      </dgm:t>
    </dgm:pt>
    <dgm:pt modelId="{03FEDE48-CACE-44BA-A184-F240313EDB72}">
      <dgm:prSet/>
      <dgm:spPr/>
      <dgm:t>
        <a:bodyPr/>
        <a:lstStyle/>
        <a:p>
          <a:pPr rtl="0"/>
          <a:r>
            <a:rPr lang="en-US" baseline="0" smtClean="0"/>
            <a:t>Home roasting</a:t>
          </a:r>
          <a:endParaRPr lang="en-US"/>
        </a:p>
      </dgm:t>
    </dgm:pt>
    <dgm:pt modelId="{8C9BBA3A-119F-4083-9962-496AB4C171EC}" type="parTrans" cxnId="{076C22D4-F1A0-40DA-95C9-A56CACAB17E7}">
      <dgm:prSet/>
      <dgm:spPr/>
      <dgm:t>
        <a:bodyPr/>
        <a:lstStyle/>
        <a:p>
          <a:endParaRPr lang="en-US"/>
        </a:p>
      </dgm:t>
    </dgm:pt>
    <dgm:pt modelId="{E818EE15-8153-40EE-8CD4-C37D7A482536}" type="sibTrans" cxnId="{076C22D4-F1A0-40DA-95C9-A56CACAB17E7}">
      <dgm:prSet/>
      <dgm:spPr/>
      <dgm:t>
        <a:bodyPr/>
        <a:lstStyle/>
        <a:p>
          <a:endParaRPr lang="en-US"/>
        </a:p>
      </dgm:t>
    </dgm:pt>
    <dgm:pt modelId="{A0BF9527-0DF0-47C1-AE68-BEE717E308F1}">
      <dgm:prSet/>
      <dgm:spPr/>
      <dgm:t>
        <a:bodyPr/>
        <a:lstStyle/>
        <a:p>
          <a:pPr rtl="0"/>
          <a:r>
            <a:rPr lang="en-US" baseline="0" smtClean="0"/>
            <a:t>Grinding</a:t>
          </a:r>
          <a:endParaRPr lang="en-US"/>
        </a:p>
      </dgm:t>
    </dgm:pt>
    <dgm:pt modelId="{70B87781-A80C-45D6-9677-A1C986783076}" type="parTrans" cxnId="{26EADFAB-DA5A-44E4-A78F-7E3AA4CC8F71}">
      <dgm:prSet/>
      <dgm:spPr/>
      <dgm:t>
        <a:bodyPr/>
        <a:lstStyle/>
        <a:p>
          <a:endParaRPr lang="en-US"/>
        </a:p>
      </dgm:t>
    </dgm:pt>
    <dgm:pt modelId="{DCF5075E-CB8C-4B39-992A-67C5F9E9AE9A}" type="sibTrans" cxnId="{26EADFAB-DA5A-44E4-A78F-7E3AA4CC8F71}">
      <dgm:prSet/>
      <dgm:spPr/>
      <dgm:t>
        <a:bodyPr/>
        <a:lstStyle/>
        <a:p>
          <a:endParaRPr lang="en-US"/>
        </a:p>
      </dgm:t>
    </dgm:pt>
    <dgm:pt modelId="{64C516D9-7BE3-4AD6-9C92-9CFE4EBF99A3}">
      <dgm:prSet/>
      <dgm:spPr/>
      <dgm:t>
        <a:bodyPr/>
        <a:lstStyle/>
        <a:p>
          <a:pPr rtl="0"/>
          <a:r>
            <a:rPr lang="en-US" baseline="0" smtClean="0"/>
            <a:t>Grind type</a:t>
          </a:r>
          <a:endParaRPr lang="en-US"/>
        </a:p>
      </dgm:t>
    </dgm:pt>
    <dgm:pt modelId="{28EE3255-CE5F-4248-982E-CD722CED4C11}" type="parTrans" cxnId="{21CD1802-4CF5-4ACE-9D2E-45DF73859BFB}">
      <dgm:prSet/>
      <dgm:spPr/>
      <dgm:t>
        <a:bodyPr/>
        <a:lstStyle/>
        <a:p>
          <a:endParaRPr lang="en-US"/>
        </a:p>
      </dgm:t>
    </dgm:pt>
    <dgm:pt modelId="{1E22455F-73F8-44A9-84CE-CD10CBC728C7}" type="sibTrans" cxnId="{21CD1802-4CF5-4ACE-9D2E-45DF73859BFB}">
      <dgm:prSet/>
      <dgm:spPr/>
      <dgm:t>
        <a:bodyPr/>
        <a:lstStyle/>
        <a:p>
          <a:endParaRPr lang="en-US"/>
        </a:p>
      </dgm:t>
    </dgm:pt>
    <dgm:pt modelId="{37375EE4-7751-4599-9C45-9A1FBBA5B5FB}">
      <dgm:prSet/>
      <dgm:spPr/>
      <dgm:t>
        <a:bodyPr/>
        <a:lstStyle/>
        <a:p>
          <a:pPr rtl="0"/>
          <a:r>
            <a:rPr lang="en-US" baseline="0" smtClean="0"/>
            <a:t>Burr grinder</a:t>
          </a:r>
          <a:endParaRPr lang="en-US"/>
        </a:p>
      </dgm:t>
    </dgm:pt>
    <dgm:pt modelId="{5158E92F-0013-44A8-B5C4-045410D3C8F5}" type="parTrans" cxnId="{FD232FED-3E72-4FF6-9EE1-4846B3EF4768}">
      <dgm:prSet/>
      <dgm:spPr/>
      <dgm:t>
        <a:bodyPr/>
        <a:lstStyle/>
        <a:p>
          <a:endParaRPr lang="en-US"/>
        </a:p>
      </dgm:t>
    </dgm:pt>
    <dgm:pt modelId="{68C4F7C2-FD27-43AF-A3C8-75BDEB95D104}" type="sibTrans" cxnId="{FD232FED-3E72-4FF6-9EE1-4846B3EF4768}">
      <dgm:prSet/>
      <dgm:spPr/>
      <dgm:t>
        <a:bodyPr/>
        <a:lstStyle/>
        <a:p>
          <a:endParaRPr lang="en-US"/>
        </a:p>
      </dgm:t>
    </dgm:pt>
    <dgm:pt modelId="{363E67BE-8AB0-4881-8576-DB4370A86CBA}">
      <dgm:prSet/>
      <dgm:spPr/>
      <dgm:t>
        <a:bodyPr/>
        <a:lstStyle/>
        <a:p>
          <a:pPr rtl="0"/>
          <a:r>
            <a:rPr lang="en-US" baseline="0" smtClean="0"/>
            <a:t>Blade grinder</a:t>
          </a:r>
          <a:endParaRPr lang="en-US"/>
        </a:p>
      </dgm:t>
    </dgm:pt>
    <dgm:pt modelId="{D21F6A08-5A8D-4652-8F91-0A85F983A36E}" type="parTrans" cxnId="{E99F899E-E239-49DF-82E6-98DBBAA854B0}">
      <dgm:prSet/>
      <dgm:spPr/>
      <dgm:t>
        <a:bodyPr/>
        <a:lstStyle/>
        <a:p>
          <a:endParaRPr lang="en-US"/>
        </a:p>
      </dgm:t>
    </dgm:pt>
    <dgm:pt modelId="{8F8127C4-345C-4CCD-B712-72D9AFBCC2F7}" type="sibTrans" cxnId="{E99F899E-E239-49DF-82E6-98DBBAA854B0}">
      <dgm:prSet/>
      <dgm:spPr/>
      <dgm:t>
        <a:bodyPr/>
        <a:lstStyle/>
        <a:p>
          <a:endParaRPr lang="en-US"/>
        </a:p>
      </dgm:t>
    </dgm:pt>
    <dgm:pt modelId="{72FFFE30-AD2A-49DB-B6CA-8BF72F37778D}">
      <dgm:prSet/>
      <dgm:spPr/>
      <dgm:t>
        <a:bodyPr/>
        <a:lstStyle/>
        <a:p>
          <a:pPr rtl="0"/>
          <a:r>
            <a:rPr lang="en-US" baseline="0" smtClean="0"/>
            <a:t>Brewing</a:t>
          </a:r>
          <a:endParaRPr lang="en-US"/>
        </a:p>
      </dgm:t>
    </dgm:pt>
    <dgm:pt modelId="{36594297-9B22-420C-B7DA-3B0A81411BE1}" type="parTrans" cxnId="{FC568DCA-A5C8-46B1-8B5E-32566BD6AA03}">
      <dgm:prSet/>
      <dgm:spPr/>
      <dgm:t>
        <a:bodyPr/>
        <a:lstStyle/>
        <a:p>
          <a:endParaRPr lang="en-US"/>
        </a:p>
      </dgm:t>
    </dgm:pt>
    <dgm:pt modelId="{C3A3C85B-9561-465F-9E9D-2B5E60E7F0A3}" type="sibTrans" cxnId="{FC568DCA-A5C8-46B1-8B5E-32566BD6AA03}">
      <dgm:prSet/>
      <dgm:spPr/>
      <dgm:t>
        <a:bodyPr/>
        <a:lstStyle/>
        <a:p>
          <a:endParaRPr lang="en-US"/>
        </a:p>
      </dgm:t>
    </dgm:pt>
    <dgm:pt modelId="{76987E70-A3A4-411E-B03E-E01EB971F0FB}">
      <dgm:prSet/>
      <dgm:spPr/>
      <dgm:t>
        <a:bodyPr/>
        <a:lstStyle/>
        <a:p>
          <a:pPr rtl="0"/>
          <a:r>
            <a:rPr lang="en-US" baseline="0" smtClean="0"/>
            <a:t>Boiling</a:t>
          </a:r>
          <a:endParaRPr lang="en-US"/>
        </a:p>
      </dgm:t>
    </dgm:pt>
    <dgm:pt modelId="{9D87B4A9-A2B9-4C3D-983B-BCF3FA561FF2}" type="parTrans" cxnId="{36A15DB3-3424-4ECB-9864-6A6789FF0418}">
      <dgm:prSet/>
      <dgm:spPr/>
      <dgm:t>
        <a:bodyPr/>
        <a:lstStyle/>
        <a:p>
          <a:endParaRPr lang="en-US"/>
        </a:p>
      </dgm:t>
    </dgm:pt>
    <dgm:pt modelId="{E4080D29-26C7-4A91-9F45-CC09BBF77887}" type="sibTrans" cxnId="{36A15DB3-3424-4ECB-9864-6A6789FF0418}">
      <dgm:prSet/>
      <dgm:spPr/>
      <dgm:t>
        <a:bodyPr/>
        <a:lstStyle/>
        <a:p>
          <a:endParaRPr lang="en-US"/>
        </a:p>
      </dgm:t>
    </dgm:pt>
    <dgm:pt modelId="{F7B0B4EB-3BE4-463C-ADED-17FEF4F5C55A}">
      <dgm:prSet/>
      <dgm:spPr/>
      <dgm:t>
        <a:bodyPr/>
        <a:lstStyle/>
        <a:p>
          <a:pPr rtl="0"/>
          <a:r>
            <a:rPr lang="en-US" baseline="0" smtClean="0"/>
            <a:t>Steeping</a:t>
          </a:r>
          <a:endParaRPr lang="en-US"/>
        </a:p>
      </dgm:t>
    </dgm:pt>
    <dgm:pt modelId="{5B28CFCD-59ED-475B-A1F5-20B152FFD085}" type="parTrans" cxnId="{1B2A2F62-2115-4AAD-B39F-3B3A4284C5C9}">
      <dgm:prSet/>
      <dgm:spPr/>
      <dgm:t>
        <a:bodyPr/>
        <a:lstStyle/>
        <a:p>
          <a:endParaRPr lang="en-US"/>
        </a:p>
      </dgm:t>
    </dgm:pt>
    <dgm:pt modelId="{4AC5D73B-2D5C-45C7-8BE9-2EE59D6E230B}" type="sibTrans" cxnId="{1B2A2F62-2115-4AAD-B39F-3B3A4284C5C9}">
      <dgm:prSet/>
      <dgm:spPr/>
      <dgm:t>
        <a:bodyPr/>
        <a:lstStyle/>
        <a:p>
          <a:endParaRPr lang="en-US"/>
        </a:p>
      </dgm:t>
    </dgm:pt>
    <dgm:pt modelId="{D203247F-57E4-4828-BD65-F7A13B31F59B}">
      <dgm:prSet/>
      <dgm:spPr/>
      <dgm:t>
        <a:bodyPr/>
        <a:lstStyle/>
        <a:p>
          <a:pPr rtl="0"/>
          <a:r>
            <a:rPr lang="en-US" baseline="0" smtClean="0"/>
            <a:t>Pressurizing</a:t>
          </a:r>
          <a:endParaRPr lang="en-US"/>
        </a:p>
      </dgm:t>
    </dgm:pt>
    <dgm:pt modelId="{BED8C608-D10F-4989-8D62-12E97E6B677F}" type="parTrans" cxnId="{D7E6C70F-5CC2-4012-B49F-96AA0A43699D}">
      <dgm:prSet/>
      <dgm:spPr/>
      <dgm:t>
        <a:bodyPr/>
        <a:lstStyle/>
        <a:p>
          <a:endParaRPr lang="en-US"/>
        </a:p>
      </dgm:t>
    </dgm:pt>
    <dgm:pt modelId="{A8919D32-1AFB-4A2C-885B-21FEE7A0A41B}" type="sibTrans" cxnId="{D7E6C70F-5CC2-4012-B49F-96AA0A43699D}">
      <dgm:prSet/>
      <dgm:spPr/>
      <dgm:t>
        <a:bodyPr/>
        <a:lstStyle/>
        <a:p>
          <a:endParaRPr lang="en-US"/>
        </a:p>
      </dgm:t>
    </dgm:pt>
    <dgm:pt modelId="{8AF68C85-F46D-4D55-A6CA-2B23DA68B289}" type="pres">
      <dgm:prSet presAssocID="{05B86F66-5AE1-4D9A-8E15-F6D2BC00229E}" presName="CompostProcess" presStyleCnt="0">
        <dgm:presLayoutVars>
          <dgm:dir/>
          <dgm:resizeHandles val="exact"/>
        </dgm:presLayoutVars>
      </dgm:prSet>
      <dgm:spPr/>
      <dgm:t>
        <a:bodyPr/>
        <a:lstStyle/>
        <a:p>
          <a:endParaRPr lang="en-US"/>
        </a:p>
      </dgm:t>
    </dgm:pt>
    <dgm:pt modelId="{B3284927-DD8E-41E1-9CC5-5EAA8FA47011}" type="pres">
      <dgm:prSet presAssocID="{05B86F66-5AE1-4D9A-8E15-F6D2BC00229E}" presName="arrow" presStyleLbl="bgShp" presStyleIdx="0" presStyleCnt="1"/>
      <dgm:spPr/>
    </dgm:pt>
    <dgm:pt modelId="{48820278-03B1-471B-BB9D-0C1352BBD049}" type="pres">
      <dgm:prSet presAssocID="{05B86F66-5AE1-4D9A-8E15-F6D2BC00229E}" presName="linearProcess" presStyleCnt="0"/>
      <dgm:spPr/>
    </dgm:pt>
    <dgm:pt modelId="{6B11EB39-9409-48D9-AA90-28D06D63B886}" type="pres">
      <dgm:prSet presAssocID="{463465D1-4E10-48D0-AF5C-94BCDFF9840F}" presName="textNode" presStyleLbl="node1" presStyleIdx="0" presStyleCnt="8">
        <dgm:presLayoutVars>
          <dgm:bulletEnabled val="1"/>
        </dgm:presLayoutVars>
      </dgm:prSet>
      <dgm:spPr/>
      <dgm:t>
        <a:bodyPr/>
        <a:lstStyle/>
        <a:p>
          <a:endParaRPr lang="en-US"/>
        </a:p>
      </dgm:t>
    </dgm:pt>
    <dgm:pt modelId="{61C45884-37D9-4B2C-A731-6D662E941ACE}" type="pres">
      <dgm:prSet presAssocID="{E7C8A0F4-2F18-4694-B73E-FF33C141AD04}" presName="sibTrans" presStyleCnt="0"/>
      <dgm:spPr/>
    </dgm:pt>
    <dgm:pt modelId="{A042B09B-7498-4842-AEC9-B93D83944261}" type="pres">
      <dgm:prSet presAssocID="{77AE5120-604A-44B0-ACAC-1A63129B9CB2}" presName="textNode" presStyleLbl="node1" presStyleIdx="1" presStyleCnt="8">
        <dgm:presLayoutVars>
          <dgm:bulletEnabled val="1"/>
        </dgm:presLayoutVars>
      </dgm:prSet>
      <dgm:spPr/>
      <dgm:t>
        <a:bodyPr/>
        <a:lstStyle/>
        <a:p>
          <a:endParaRPr lang="en-US"/>
        </a:p>
      </dgm:t>
    </dgm:pt>
    <dgm:pt modelId="{91ED4707-F3CE-4E7F-8149-A3DA30D26680}" type="pres">
      <dgm:prSet presAssocID="{02640C89-381C-45CE-861C-1683823D03A1}" presName="sibTrans" presStyleCnt="0"/>
      <dgm:spPr/>
    </dgm:pt>
    <dgm:pt modelId="{F38EDAF6-6185-44F6-AC28-B51CA1D20933}" type="pres">
      <dgm:prSet presAssocID="{C55D4AE3-B005-4069-936C-C7CD7EB86956}" presName="textNode" presStyleLbl="node1" presStyleIdx="2" presStyleCnt="8">
        <dgm:presLayoutVars>
          <dgm:bulletEnabled val="1"/>
        </dgm:presLayoutVars>
      </dgm:prSet>
      <dgm:spPr/>
      <dgm:t>
        <a:bodyPr/>
        <a:lstStyle/>
        <a:p>
          <a:endParaRPr lang="en-US"/>
        </a:p>
      </dgm:t>
    </dgm:pt>
    <dgm:pt modelId="{B3887481-3030-46EC-A474-4674F3F3A39C}" type="pres">
      <dgm:prSet presAssocID="{5071ADB1-E4FA-4EEA-9B81-F03A0F7AC07C}" presName="sibTrans" presStyleCnt="0"/>
      <dgm:spPr/>
    </dgm:pt>
    <dgm:pt modelId="{0A6326BA-DEAF-40D7-8394-50059328EB63}" type="pres">
      <dgm:prSet presAssocID="{127FF479-A229-4FF5-8A31-4403906830F4}" presName="textNode" presStyleLbl="node1" presStyleIdx="3" presStyleCnt="8">
        <dgm:presLayoutVars>
          <dgm:bulletEnabled val="1"/>
        </dgm:presLayoutVars>
      </dgm:prSet>
      <dgm:spPr/>
      <dgm:t>
        <a:bodyPr/>
        <a:lstStyle/>
        <a:p>
          <a:endParaRPr lang="en-US"/>
        </a:p>
      </dgm:t>
    </dgm:pt>
    <dgm:pt modelId="{E862F48C-9801-44A7-842A-7A884580434B}" type="pres">
      <dgm:prSet presAssocID="{A8F91D8D-CF61-4A81-934E-0B54A9957D8F}" presName="sibTrans" presStyleCnt="0"/>
      <dgm:spPr/>
    </dgm:pt>
    <dgm:pt modelId="{D3AE2385-A8D7-4A4C-B8E8-7A8C23671E7E}" type="pres">
      <dgm:prSet presAssocID="{59B586A5-2A10-4E9F-8211-ABAC5B5288C5}" presName="textNode" presStyleLbl="node1" presStyleIdx="4" presStyleCnt="8">
        <dgm:presLayoutVars>
          <dgm:bulletEnabled val="1"/>
        </dgm:presLayoutVars>
      </dgm:prSet>
      <dgm:spPr/>
      <dgm:t>
        <a:bodyPr/>
        <a:lstStyle/>
        <a:p>
          <a:endParaRPr lang="en-US"/>
        </a:p>
      </dgm:t>
    </dgm:pt>
    <dgm:pt modelId="{6731E797-ADCE-4E40-96C3-A6E543FFCDB4}" type="pres">
      <dgm:prSet presAssocID="{50A834BF-3B65-483F-B2F7-1FC11A107D30}" presName="sibTrans" presStyleCnt="0"/>
      <dgm:spPr/>
    </dgm:pt>
    <dgm:pt modelId="{962D60D8-2CA4-45A6-BA65-19813E3BBD28}" type="pres">
      <dgm:prSet presAssocID="{7903577A-BD99-4CFC-9C61-5FC588883886}" presName="textNode" presStyleLbl="node1" presStyleIdx="5" presStyleCnt="8">
        <dgm:presLayoutVars>
          <dgm:bulletEnabled val="1"/>
        </dgm:presLayoutVars>
      </dgm:prSet>
      <dgm:spPr/>
      <dgm:t>
        <a:bodyPr/>
        <a:lstStyle/>
        <a:p>
          <a:endParaRPr lang="en-US"/>
        </a:p>
      </dgm:t>
    </dgm:pt>
    <dgm:pt modelId="{9A53EB38-CA22-45C4-B55A-134263936E05}" type="pres">
      <dgm:prSet presAssocID="{EBC18528-E38F-4EA3-BF14-17C8CFCC628A}" presName="sibTrans" presStyleCnt="0"/>
      <dgm:spPr/>
    </dgm:pt>
    <dgm:pt modelId="{3717C873-F599-4659-ACF4-4655221081D8}" type="pres">
      <dgm:prSet presAssocID="{A0BF9527-0DF0-47C1-AE68-BEE717E308F1}" presName="textNode" presStyleLbl="node1" presStyleIdx="6" presStyleCnt="8">
        <dgm:presLayoutVars>
          <dgm:bulletEnabled val="1"/>
        </dgm:presLayoutVars>
      </dgm:prSet>
      <dgm:spPr/>
      <dgm:t>
        <a:bodyPr/>
        <a:lstStyle/>
        <a:p>
          <a:endParaRPr lang="en-US"/>
        </a:p>
      </dgm:t>
    </dgm:pt>
    <dgm:pt modelId="{AD5448C0-7526-443F-9141-64DDD1C568EB}" type="pres">
      <dgm:prSet presAssocID="{DCF5075E-CB8C-4B39-992A-67C5F9E9AE9A}" presName="sibTrans" presStyleCnt="0"/>
      <dgm:spPr/>
    </dgm:pt>
    <dgm:pt modelId="{CF961B50-4111-4937-BE07-1460E6DA4BEE}" type="pres">
      <dgm:prSet presAssocID="{72FFFE30-AD2A-49DB-B6CA-8BF72F37778D}" presName="textNode" presStyleLbl="node1" presStyleIdx="7" presStyleCnt="8">
        <dgm:presLayoutVars>
          <dgm:bulletEnabled val="1"/>
        </dgm:presLayoutVars>
      </dgm:prSet>
      <dgm:spPr/>
      <dgm:t>
        <a:bodyPr/>
        <a:lstStyle/>
        <a:p>
          <a:endParaRPr lang="en-US"/>
        </a:p>
      </dgm:t>
    </dgm:pt>
  </dgm:ptLst>
  <dgm:cxnLst>
    <dgm:cxn modelId="{44F662C0-207D-4A94-8142-D3F154FECEC4}" type="presOf" srcId="{72FFFE30-AD2A-49DB-B6CA-8BF72F37778D}" destId="{CF961B50-4111-4937-BE07-1460E6DA4BEE}" srcOrd="0" destOrd="0" presId="urn:microsoft.com/office/officeart/2005/8/layout/hProcess9"/>
    <dgm:cxn modelId="{D7E6C70F-5CC2-4012-B49F-96AA0A43699D}" srcId="{72FFFE30-AD2A-49DB-B6CA-8BF72F37778D}" destId="{D203247F-57E4-4828-BD65-F7A13B31F59B}" srcOrd="2" destOrd="0" parTransId="{BED8C608-D10F-4989-8D62-12E97E6B677F}" sibTransId="{A8919D32-1AFB-4A2C-885B-21FEE7A0A41B}"/>
    <dgm:cxn modelId="{63623CC6-BA9C-4E3B-8FFD-765BAA2D1B71}" srcId="{05B86F66-5AE1-4D9A-8E15-F6D2BC00229E}" destId="{127FF479-A229-4FF5-8A31-4403906830F4}" srcOrd="3" destOrd="0" parTransId="{D5F853CB-BD73-46CA-90D2-58C48694D36F}" sibTransId="{A8F91D8D-CF61-4A81-934E-0B54A9957D8F}"/>
    <dgm:cxn modelId="{CD9A6739-36AE-4791-B934-5F9BF29149F1}" type="presOf" srcId="{363E67BE-8AB0-4881-8576-DB4370A86CBA}" destId="{3717C873-F599-4659-ACF4-4655221081D8}" srcOrd="0" destOrd="3" presId="urn:microsoft.com/office/officeart/2005/8/layout/hProcess9"/>
    <dgm:cxn modelId="{21CD1802-4CF5-4ACE-9D2E-45DF73859BFB}" srcId="{A0BF9527-0DF0-47C1-AE68-BEE717E308F1}" destId="{64C516D9-7BE3-4AD6-9C92-9CFE4EBF99A3}" srcOrd="0" destOrd="0" parTransId="{28EE3255-CE5F-4248-982E-CD722CED4C11}" sibTransId="{1E22455F-73F8-44A9-84CE-CD10CBC728C7}"/>
    <dgm:cxn modelId="{52B3B42F-F363-4E48-8FE7-04406D25962D}" srcId="{05B86F66-5AE1-4D9A-8E15-F6D2BC00229E}" destId="{C55D4AE3-B005-4069-936C-C7CD7EB86956}" srcOrd="2" destOrd="0" parTransId="{3510F54A-32F9-4C02-86F0-76C30636075F}" sibTransId="{5071ADB1-E4FA-4EEA-9B81-F03A0F7AC07C}"/>
    <dgm:cxn modelId="{433EA926-EA89-401F-9BDF-DEB741825AFD}" type="presOf" srcId="{D203247F-57E4-4828-BD65-F7A13B31F59B}" destId="{CF961B50-4111-4937-BE07-1460E6DA4BEE}" srcOrd="0" destOrd="3" presId="urn:microsoft.com/office/officeart/2005/8/layout/hProcess9"/>
    <dgm:cxn modelId="{E99F899E-E239-49DF-82E6-98DBBAA854B0}" srcId="{A0BF9527-0DF0-47C1-AE68-BEE717E308F1}" destId="{363E67BE-8AB0-4881-8576-DB4370A86CBA}" srcOrd="2" destOrd="0" parTransId="{D21F6A08-5A8D-4652-8F91-0A85F983A36E}" sibTransId="{8F8127C4-345C-4CCD-B712-72D9AFBCC2F7}"/>
    <dgm:cxn modelId="{1DBFC4C7-39F9-4772-9D18-AA440AFB6487}" srcId="{05B86F66-5AE1-4D9A-8E15-F6D2BC00229E}" destId="{463465D1-4E10-48D0-AF5C-94BCDFF9840F}" srcOrd="0" destOrd="0" parTransId="{42E4EB2A-245E-42E2-AC1A-AD0D997D1CAB}" sibTransId="{E7C8A0F4-2F18-4694-B73E-FF33C141AD04}"/>
    <dgm:cxn modelId="{10D78A28-5DB6-4709-AE15-69436449727D}" type="presOf" srcId="{F8ECEB6F-A0AE-40A9-AA6F-FBA17DF76E15}" destId="{0A6326BA-DEAF-40D7-8394-50059328EB63}" srcOrd="0" destOrd="2" presId="urn:microsoft.com/office/officeart/2005/8/layout/hProcess9"/>
    <dgm:cxn modelId="{3B613F87-9705-4291-B88D-2C6DC96A5787}" type="presOf" srcId="{64C516D9-7BE3-4AD6-9C92-9CFE4EBF99A3}" destId="{3717C873-F599-4659-ACF4-4655221081D8}" srcOrd="0" destOrd="1" presId="urn:microsoft.com/office/officeart/2005/8/layout/hProcess9"/>
    <dgm:cxn modelId="{AD5A35E0-8A51-4605-948A-D6C2D8EAE86F}" type="presOf" srcId="{A0BF9527-0DF0-47C1-AE68-BEE717E308F1}" destId="{3717C873-F599-4659-ACF4-4655221081D8}" srcOrd="0" destOrd="0" presId="urn:microsoft.com/office/officeart/2005/8/layout/hProcess9"/>
    <dgm:cxn modelId="{26EADFAB-DA5A-44E4-A78F-7E3AA4CC8F71}" srcId="{05B86F66-5AE1-4D9A-8E15-F6D2BC00229E}" destId="{A0BF9527-0DF0-47C1-AE68-BEE717E308F1}" srcOrd="6" destOrd="0" parTransId="{70B87781-A80C-45D6-9677-A1C986783076}" sibTransId="{DCF5075E-CB8C-4B39-992A-67C5F9E9AE9A}"/>
    <dgm:cxn modelId="{3F2BE020-59C8-4E59-BE94-E26DAC3E4A05}" type="presOf" srcId="{05B86F66-5AE1-4D9A-8E15-F6D2BC00229E}" destId="{8AF68C85-F46D-4D55-A6CA-2B23DA68B289}" srcOrd="0" destOrd="0" presId="urn:microsoft.com/office/officeart/2005/8/layout/hProcess9"/>
    <dgm:cxn modelId="{F089484A-5576-40B9-9739-6A9C93BBBFC6}" type="presOf" srcId="{76987E70-A3A4-411E-B03E-E01EB971F0FB}" destId="{CF961B50-4111-4937-BE07-1460E6DA4BEE}" srcOrd="0" destOrd="1" presId="urn:microsoft.com/office/officeart/2005/8/layout/hProcess9"/>
    <dgm:cxn modelId="{22ADB964-FAEC-45A3-9D41-619C7D951E89}" srcId="{05B86F66-5AE1-4D9A-8E15-F6D2BC00229E}" destId="{77AE5120-604A-44B0-ACAC-1A63129B9CB2}" srcOrd="1" destOrd="0" parTransId="{ABA10AFD-1AB1-4EC4-AC31-B357195E0D1D}" sibTransId="{02640C89-381C-45CE-861C-1683823D03A1}"/>
    <dgm:cxn modelId="{791AB61E-E729-474A-A345-F7E17691AC7F}" srcId="{C55D4AE3-B005-4069-936C-C7CD7EB86956}" destId="{6EF3FEE5-7BBF-44C4-933B-40E99789A7B1}" srcOrd="2" destOrd="0" parTransId="{A0F234A6-A6FB-414E-857F-2D390A9E261F}" sibTransId="{33E8B56C-9517-4487-9C7F-3AC3B9ABB443}"/>
    <dgm:cxn modelId="{CE710B85-24D4-473D-A099-5CDE580D17CB}" type="presOf" srcId="{37375EE4-7751-4599-9C45-9A1FBBA5B5FB}" destId="{3717C873-F599-4659-ACF4-4655221081D8}" srcOrd="0" destOrd="2" presId="urn:microsoft.com/office/officeart/2005/8/layout/hProcess9"/>
    <dgm:cxn modelId="{90DEA883-3937-4B87-9280-1CFFFBE3B611}" type="presOf" srcId="{C55D4AE3-B005-4069-936C-C7CD7EB86956}" destId="{F38EDAF6-6185-44F6-AC28-B51CA1D20933}" srcOrd="0" destOrd="0" presId="urn:microsoft.com/office/officeart/2005/8/layout/hProcess9"/>
    <dgm:cxn modelId="{C26FF92F-9D9B-4174-A50E-7682EAAC9545}" type="presOf" srcId="{F7B0B4EB-3BE4-463C-ADED-17FEF4F5C55A}" destId="{CF961B50-4111-4937-BE07-1460E6DA4BEE}" srcOrd="0" destOrd="2" presId="urn:microsoft.com/office/officeart/2005/8/layout/hProcess9"/>
    <dgm:cxn modelId="{6E4043FB-29FF-4C8C-9114-7EB244BC9552}" srcId="{05B86F66-5AE1-4D9A-8E15-F6D2BC00229E}" destId="{59B586A5-2A10-4E9F-8211-ABAC5B5288C5}" srcOrd="4" destOrd="0" parTransId="{72C3BA40-C4F8-4A5A-A4F5-DF4385569D65}" sibTransId="{50A834BF-3B65-483F-B2F7-1FC11A107D30}"/>
    <dgm:cxn modelId="{1B2A2F62-2115-4AAD-B39F-3B3A4284C5C9}" srcId="{72FFFE30-AD2A-49DB-B6CA-8BF72F37778D}" destId="{F7B0B4EB-3BE4-463C-ADED-17FEF4F5C55A}" srcOrd="1" destOrd="0" parTransId="{5B28CFCD-59ED-475B-A1F5-20B152FFD085}" sibTransId="{4AC5D73B-2D5C-45C7-8BE9-2EE59D6E230B}"/>
    <dgm:cxn modelId="{9AEB75DC-DF66-4AE5-9AFB-A1DF71EEEBD8}" type="presOf" srcId="{7903577A-BD99-4CFC-9C61-5FC588883886}" destId="{962D60D8-2CA4-45A6-BA65-19813E3BBD28}" srcOrd="0" destOrd="0" presId="urn:microsoft.com/office/officeart/2005/8/layout/hProcess9"/>
    <dgm:cxn modelId="{C7D17522-1EB2-4D0E-96EF-32E799720D55}" srcId="{127FF479-A229-4FF5-8A31-4403906830F4}" destId="{F8ECEB6F-A0AE-40A9-AA6F-FBA17DF76E15}" srcOrd="1" destOrd="0" parTransId="{48A06556-6EB2-42E6-87B9-8574753C5D2E}" sibTransId="{2A03E439-946B-4B09-8971-BAB04EEA666C}"/>
    <dgm:cxn modelId="{FC568DCA-A5C8-46B1-8B5E-32566BD6AA03}" srcId="{05B86F66-5AE1-4D9A-8E15-F6D2BC00229E}" destId="{72FFFE30-AD2A-49DB-B6CA-8BF72F37778D}" srcOrd="7" destOrd="0" parTransId="{36594297-9B22-420C-B7DA-3B0A81411BE1}" sibTransId="{C3A3C85B-9561-465F-9E9D-2B5E60E7F0A3}"/>
    <dgm:cxn modelId="{F726B650-F389-4905-9413-7F74540768FC}" type="presOf" srcId="{6EF3FEE5-7BBF-44C4-933B-40E99789A7B1}" destId="{F38EDAF6-6185-44F6-AC28-B51CA1D20933}" srcOrd="0" destOrd="3" presId="urn:microsoft.com/office/officeart/2005/8/layout/hProcess9"/>
    <dgm:cxn modelId="{4E80D14A-185A-4153-8A2D-67B99968673D}" srcId="{127FF479-A229-4FF5-8A31-4403906830F4}" destId="{1D587E77-1583-450F-B45F-8F495A0582A9}" srcOrd="2" destOrd="0" parTransId="{0F4C4383-1501-40AC-A80A-624018B8D158}" sibTransId="{AE10887E-761F-4CF1-965E-62900C0579E3}"/>
    <dgm:cxn modelId="{36A15DB3-3424-4ECB-9864-6A6789FF0418}" srcId="{72FFFE30-AD2A-49DB-B6CA-8BF72F37778D}" destId="{76987E70-A3A4-411E-B03E-E01EB971F0FB}" srcOrd="0" destOrd="0" parTransId="{9D87B4A9-A2B9-4C3D-983B-BCF3FA561FF2}" sibTransId="{E4080D29-26C7-4A91-9F45-CC09BBF77887}"/>
    <dgm:cxn modelId="{240F4BEB-24EC-4826-93A1-254ADE964724}" type="presOf" srcId="{1D587E77-1583-450F-B45F-8F495A0582A9}" destId="{0A6326BA-DEAF-40D7-8394-50059328EB63}" srcOrd="0" destOrd="3" presId="urn:microsoft.com/office/officeart/2005/8/layout/hProcess9"/>
    <dgm:cxn modelId="{3DB8C117-1C50-4EE6-BE56-8B304CE8451E}" type="presOf" srcId="{127FF479-A229-4FF5-8A31-4403906830F4}" destId="{0A6326BA-DEAF-40D7-8394-50059328EB63}" srcOrd="0" destOrd="0" presId="urn:microsoft.com/office/officeart/2005/8/layout/hProcess9"/>
    <dgm:cxn modelId="{6C9441D3-8FFD-4332-B06F-A1186F845119}" srcId="{127FF479-A229-4FF5-8A31-4403906830F4}" destId="{ACFD671D-7610-4FC4-9F9E-F48713706558}" srcOrd="3" destOrd="0" parTransId="{27FE26AB-122D-4C4B-B164-AFAEB61F4490}" sibTransId="{CD188094-5D54-492F-8494-CA9A24CDA159}"/>
    <dgm:cxn modelId="{AA712BDF-FA9C-48FC-BF36-1BB0AF5D6683}" srcId="{C55D4AE3-B005-4069-936C-C7CD7EB86956}" destId="{98A7E130-8DD8-4520-B53A-333479199180}" srcOrd="1" destOrd="0" parTransId="{D7FDEBE7-2B5B-4129-B5FA-F320BB68C0F0}" sibTransId="{0D094B99-AB0D-4342-AB7A-B2691FC02F04}"/>
    <dgm:cxn modelId="{BA81317D-542C-4DF5-BB00-66DC5196A5E8}" type="presOf" srcId="{59B586A5-2A10-4E9F-8211-ABAC5B5288C5}" destId="{D3AE2385-A8D7-4A4C-B8E8-7A8C23671E7E}" srcOrd="0" destOrd="0" presId="urn:microsoft.com/office/officeart/2005/8/layout/hProcess9"/>
    <dgm:cxn modelId="{EE891D04-646C-45A9-89F6-CB920AFCD99B}" type="presOf" srcId="{03FEDE48-CACE-44BA-A184-F240313EDB72}" destId="{962D60D8-2CA4-45A6-BA65-19813E3BBD28}" srcOrd="0" destOrd="2" presId="urn:microsoft.com/office/officeart/2005/8/layout/hProcess9"/>
    <dgm:cxn modelId="{076C22D4-F1A0-40DA-95C9-A56CACAB17E7}" srcId="{7903577A-BD99-4CFC-9C61-5FC588883886}" destId="{03FEDE48-CACE-44BA-A184-F240313EDB72}" srcOrd="1" destOrd="0" parTransId="{8C9BBA3A-119F-4083-9962-496AB4C171EC}" sibTransId="{E818EE15-8153-40EE-8CD4-C37D7A482536}"/>
    <dgm:cxn modelId="{F00465F6-F81E-4B26-8D0B-8055340ADFCD}" srcId="{127FF479-A229-4FF5-8A31-4403906830F4}" destId="{36D1A4F1-235A-44D5-8488-B8FC3A49C2C4}" srcOrd="0" destOrd="0" parTransId="{05F4139A-5F4E-4908-A284-CFCEA208AD81}" sibTransId="{A9B962AD-98E1-4894-B9A4-56A829607DE1}"/>
    <dgm:cxn modelId="{F2A0DC9C-0BC5-4D61-A903-F56C2B92C871}" type="presOf" srcId="{98A7E130-8DD8-4520-B53A-333479199180}" destId="{F38EDAF6-6185-44F6-AC28-B51CA1D20933}" srcOrd="0" destOrd="2" presId="urn:microsoft.com/office/officeart/2005/8/layout/hProcess9"/>
    <dgm:cxn modelId="{191125ED-31C8-46DB-89B4-89566DDD1C73}" type="presOf" srcId="{C3F2C78C-7763-45DD-B522-D977DBE1E6BB}" destId="{F38EDAF6-6185-44F6-AC28-B51CA1D20933}" srcOrd="0" destOrd="1" presId="urn:microsoft.com/office/officeart/2005/8/layout/hProcess9"/>
    <dgm:cxn modelId="{55FB225A-6121-4AB0-844C-788C23AB2924}" type="presOf" srcId="{2BCFDBAF-3319-4EEF-A5C8-818ADA8CDFAB}" destId="{962D60D8-2CA4-45A6-BA65-19813E3BBD28}" srcOrd="0" destOrd="1" presId="urn:microsoft.com/office/officeart/2005/8/layout/hProcess9"/>
    <dgm:cxn modelId="{401C31C4-BE61-4EE9-BA2E-DCFA2C1FDC55}" type="presOf" srcId="{ACFD671D-7610-4FC4-9F9E-F48713706558}" destId="{0A6326BA-DEAF-40D7-8394-50059328EB63}" srcOrd="0" destOrd="4" presId="urn:microsoft.com/office/officeart/2005/8/layout/hProcess9"/>
    <dgm:cxn modelId="{FC431B84-05B2-449D-BDFF-2C8CBE6CA129}" type="presOf" srcId="{463465D1-4E10-48D0-AF5C-94BCDFF9840F}" destId="{6B11EB39-9409-48D9-AA90-28D06D63B886}" srcOrd="0" destOrd="0" presId="urn:microsoft.com/office/officeart/2005/8/layout/hProcess9"/>
    <dgm:cxn modelId="{B4450618-997C-46DC-BD16-2321FEC37428}" type="presOf" srcId="{77AE5120-604A-44B0-ACAC-1A63129B9CB2}" destId="{A042B09B-7498-4842-AEC9-B93D83944261}" srcOrd="0" destOrd="0" presId="urn:microsoft.com/office/officeart/2005/8/layout/hProcess9"/>
    <dgm:cxn modelId="{7B0374DB-03A4-4353-8AC4-B572F9791F4D}" srcId="{7903577A-BD99-4CFC-9C61-5FC588883886}" destId="{2BCFDBAF-3319-4EEF-A5C8-818ADA8CDFAB}" srcOrd="0" destOrd="0" parTransId="{5BC4C309-0691-4EBE-91A3-E7020A93580E}" sibTransId="{05FB4306-5B7B-4197-A701-D9460E5CF1F5}"/>
    <dgm:cxn modelId="{2240AE94-59C7-44BC-8EF7-72D02FC556DE}" type="presOf" srcId="{36D1A4F1-235A-44D5-8488-B8FC3A49C2C4}" destId="{0A6326BA-DEAF-40D7-8394-50059328EB63}" srcOrd="0" destOrd="1" presId="urn:microsoft.com/office/officeart/2005/8/layout/hProcess9"/>
    <dgm:cxn modelId="{FD232FED-3E72-4FF6-9EE1-4846B3EF4768}" srcId="{A0BF9527-0DF0-47C1-AE68-BEE717E308F1}" destId="{37375EE4-7751-4599-9C45-9A1FBBA5B5FB}" srcOrd="1" destOrd="0" parTransId="{5158E92F-0013-44A8-B5C4-045410D3C8F5}" sibTransId="{68C4F7C2-FD27-43AF-A3C8-75BDEB95D104}"/>
    <dgm:cxn modelId="{1FCF2714-E414-4674-8FDF-9953A9A56041}" srcId="{C55D4AE3-B005-4069-936C-C7CD7EB86956}" destId="{C3F2C78C-7763-45DD-B522-D977DBE1E6BB}" srcOrd="0" destOrd="0" parTransId="{9F38148D-47FE-400E-81C1-A5F28680EFCC}" sibTransId="{44648AC9-D558-4C5E-AF10-1C1AB922E69F}"/>
    <dgm:cxn modelId="{EC2BD70C-9C14-403A-AAD4-1FC984EDBC56}" srcId="{05B86F66-5AE1-4D9A-8E15-F6D2BC00229E}" destId="{7903577A-BD99-4CFC-9C61-5FC588883886}" srcOrd="5" destOrd="0" parTransId="{54D86AB2-6A44-454F-8B63-9A8F4825B0F6}" sibTransId="{EBC18528-E38F-4EA3-BF14-17C8CFCC628A}"/>
    <dgm:cxn modelId="{4105F9FC-BEDE-4145-B148-F6042FB5C713}" type="presParOf" srcId="{8AF68C85-F46D-4D55-A6CA-2B23DA68B289}" destId="{B3284927-DD8E-41E1-9CC5-5EAA8FA47011}" srcOrd="0" destOrd="0" presId="urn:microsoft.com/office/officeart/2005/8/layout/hProcess9"/>
    <dgm:cxn modelId="{2D6B569D-A270-43CD-980B-9C72C72D96B4}" type="presParOf" srcId="{8AF68C85-F46D-4D55-A6CA-2B23DA68B289}" destId="{48820278-03B1-471B-BB9D-0C1352BBD049}" srcOrd="1" destOrd="0" presId="urn:microsoft.com/office/officeart/2005/8/layout/hProcess9"/>
    <dgm:cxn modelId="{9B6533F2-C4C1-445D-BD71-AFF66959B54A}" type="presParOf" srcId="{48820278-03B1-471B-BB9D-0C1352BBD049}" destId="{6B11EB39-9409-48D9-AA90-28D06D63B886}" srcOrd="0" destOrd="0" presId="urn:microsoft.com/office/officeart/2005/8/layout/hProcess9"/>
    <dgm:cxn modelId="{9DCA6F34-05A0-46EC-817D-BF6138C92EE8}" type="presParOf" srcId="{48820278-03B1-471B-BB9D-0C1352BBD049}" destId="{61C45884-37D9-4B2C-A731-6D662E941ACE}" srcOrd="1" destOrd="0" presId="urn:microsoft.com/office/officeart/2005/8/layout/hProcess9"/>
    <dgm:cxn modelId="{F4960BCB-75F1-46AF-881B-6926606255C7}" type="presParOf" srcId="{48820278-03B1-471B-BB9D-0C1352BBD049}" destId="{A042B09B-7498-4842-AEC9-B93D83944261}" srcOrd="2" destOrd="0" presId="urn:microsoft.com/office/officeart/2005/8/layout/hProcess9"/>
    <dgm:cxn modelId="{8F923690-7B14-4A84-B7B8-55AAB9D18E67}" type="presParOf" srcId="{48820278-03B1-471B-BB9D-0C1352BBD049}" destId="{91ED4707-F3CE-4E7F-8149-A3DA30D26680}" srcOrd="3" destOrd="0" presId="urn:microsoft.com/office/officeart/2005/8/layout/hProcess9"/>
    <dgm:cxn modelId="{795BD41C-E441-465E-AF80-071253C0EA54}" type="presParOf" srcId="{48820278-03B1-471B-BB9D-0C1352BBD049}" destId="{F38EDAF6-6185-44F6-AC28-B51CA1D20933}" srcOrd="4" destOrd="0" presId="urn:microsoft.com/office/officeart/2005/8/layout/hProcess9"/>
    <dgm:cxn modelId="{25ED0D32-1974-4B82-8D75-85FD8EDBC098}" type="presParOf" srcId="{48820278-03B1-471B-BB9D-0C1352BBD049}" destId="{B3887481-3030-46EC-A474-4674F3F3A39C}" srcOrd="5" destOrd="0" presId="urn:microsoft.com/office/officeart/2005/8/layout/hProcess9"/>
    <dgm:cxn modelId="{1C40CA4C-D60E-41C2-B572-17305C279FCA}" type="presParOf" srcId="{48820278-03B1-471B-BB9D-0C1352BBD049}" destId="{0A6326BA-DEAF-40D7-8394-50059328EB63}" srcOrd="6" destOrd="0" presId="urn:microsoft.com/office/officeart/2005/8/layout/hProcess9"/>
    <dgm:cxn modelId="{2EA57FFB-7C86-4C97-9E60-BB180CF064B2}" type="presParOf" srcId="{48820278-03B1-471B-BB9D-0C1352BBD049}" destId="{E862F48C-9801-44A7-842A-7A884580434B}" srcOrd="7" destOrd="0" presId="urn:microsoft.com/office/officeart/2005/8/layout/hProcess9"/>
    <dgm:cxn modelId="{357D521F-D6B7-49DD-B04D-6D064D00A127}" type="presParOf" srcId="{48820278-03B1-471B-BB9D-0C1352BBD049}" destId="{D3AE2385-A8D7-4A4C-B8E8-7A8C23671E7E}" srcOrd="8" destOrd="0" presId="urn:microsoft.com/office/officeart/2005/8/layout/hProcess9"/>
    <dgm:cxn modelId="{7B9E4F96-5A52-46F2-BB4C-BEF67CCEFA98}" type="presParOf" srcId="{48820278-03B1-471B-BB9D-0C1352BBD049}" destId="{6731E797-ADCE-4E40-96C3-A6E543FFCDB4}" srcOrd="9" destOrd="0" presId="urn:microsoft.com/office/officeart/2005/8/layout/hProcess9"/>
    <dgm:cxn modelId="{613ACEE3-6B8A-4465-97F2-01E4577D16F3}" type="presParOf" srcId="{48820278-03B1-471B-BB9D-0C1352BBD049}" destId="{962D60D8-2CA4-45A6-BA65-19813E3BBD28}" srcOrd="10" destOrd="0" presId="urn:microsoft.com/office/officeart/2005/8/layout/hProcess9"/>
    <dgm:cxn modelId="{F23B888A-5D68-45E5-A4AA-2AB66B8693C3}" type="presParOf" srcId="{48820278-03B1-471B-BB9D-0C1352BBD049}" destId="{9A53EB38-CA22-45C4-B55A-134263936E05}" srcOrd="11" destOrd="0" presId="urn:microsoft.com/office/officeart/2005/8/layout/hProcess9"/>
    <dgm:cxn modelId="{F762A2AE-6B80-4CB6-92B5-8A73B4A4CCCF}" type="presParOf" srcId="{48820278-03B1-471B-BB9D-0C1352BBD049}" destId="{3717C873-F599-4659-ACF4-4655221081D8}" srcOrd="12" destOrd="0" presId="urn:microsoft.com/office/officeart/2005/8/layout/hProcess9"/>
    <dgm:cxn modelId="{47C801D8-2FF0-49FE-AE39-5385A815E568}" type="presParOf" srcId="{48820278-03B1-471B-BB9D-0C1352BBD049}" destId="{AD5448C0-7526-443F-9141-64DDD1C568EB}" srcOrd="13" destOrd="0" presId="urn:microsoft.com/office/officeart/2005/8/layout/hProcess9"/>
    <dgm:cxn modelId="{048F5188-4E7C-4E4E-BE02-B7DB4C94593B}" type="presParOf" srcId="{48820278-03B1-471B-BB9D-0C1352BBD049}" destId="{CF961B50-4111-4937-BE07-1460E6DA4BEE}" srcOrd="1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77F7755-9183-46C5-A44B-FCE3D82CD239}" type="doc">
      <dgm:prSet loTypeId="urn:microsoft.com/office/officeart/2005/8/layout/vList2" loCatId="list" qsTypeId="urn:microsoft.com/office/officeart/2005/8/quickstyle/3d2" qsCatId="3D" csTypeId="urn:microsoft.com/office/officeart/2005/8/colors/colorful4" csCatId="colorful"/>
      <dgm:spPr/>
      <dgm:t>
        <a:bodyPr/>
        <a:lstStyle/>
        <a:p>
          <a:endParaRPr lang="en-US"/>
        </a:p>
      </dgm:t>
    </dgm:pt>
    <dgm:pt modelId="{C054F67A-BD5D-4CD5-A701-C0F3E2B64C7C}">
      <dgm:prSet/>
      <dgm:spPr/>
      <dgm:t>
        <a:bodyPr/>
        <a:lstStyle/>
        <a:p>
          <a:pPr rtl="0"/>
          <a:r>
            <a:rPr lang="en-US" baseline="0" smtClean="0"/>
            <a:t>Single-region South American</a:t>
          </a:r>
          <a:endParaRPr lang="en-US"/>
        </a:p>
      </dgm:t>
    </dgm:pt>
    <dgm:pt modelId="{66189160-4DD0-48CB-87E7-7E97D860EB98}" type="parTrans" cxnId="{660CB9CB-9CD9-47C6-8FFC-F72AEE4950A1}">
      <dgm:prSet/>
      <dgm:spPr/>
      <dgm:t>
        <a:bodyPr/>
        <a:lstStyle/>
        <a:p>
          <a:endParaRPr lang="en-US"/>
        </a:p>
      </dgm:t>
    </dgm:pt>
    <dgm:pt modelId="{333557AD-EBC4-4586-8192-191E897E4B1B}" type="sibTrans" cxnId="{660CB9CB-9CD9-47C6-8FFC-F72AEE4950A1}">
      <dgm:prSet/>
      <dgm:spPr/>
      <dgm:t>
        <a:bodyPr/>
        <a:lstStyle/>
        <a:p>
          <a:endParaRPr lang="en-US"/>
        </a:p>
      </dgm:t>
    </dgm:pt>
    <dgm:pt modelId="{FEC803EA-2B64-4EB6-8ADC-BC8D55F3E657}">
      <dgm:prSet/>
      <dgm:spPr/>
      <dgm:t>
        <a:bodyPr/>
        <a:lstStyle/>
        <a:p>
          <a:pPr rtl="0"/>
          <a:r>
            <a:rPr lang="en-US" baseline="0" smtClean="0"/>
            <a:t>Brazilian Bourbon Santos</a:t>
          </a:r>
          <a:endParaRPr lang="en-US"/>
        </a:p>
      </dgm:t>
    </dgm:pt>
    <dgm:pt modelId="{79833252-D054-486E-978F-3007EBDD35F5}" type="parTrans" cxnId="{688314B6-AB6E-4BB3-AFA5-7A076BBDF40E}">
      <dgm:prSet/>
      <dgm:spPr/>
      <dgm:t>
        <a:bodyPr/>
        <a:lstStyle/>
        <a:p>
          <a:endParaRPr lang="en-US"/>
        </a:p>
      </dgm:t>
    </dgm:pt>
    <dgm:pt modelId="{D98942D5-D6DC-46D1-8EF6-76CA5E805216}" type="sibTrans" cxnId="{688314B6-AB6E-4BB3-AFA5-7A076BBDF40E}">
      <dgm:prSet/>
      <dgm:spPr/>
      <dgm:t>
        <a:bodyPr/>
        <a:lstStyle/>
        <a:p>
          <a:endParaRPr lang="en-US"/>
        </a:p>
      </dgm:t>
    </dgm:pt>
    <dgm:pt modelId="{B119BCD5-AF4B-4588-B5D0-8A928CA301CF}">
      <dgm:prSet/>
      <dgm:spPr/>
      <dgm:t>
        <a:bodyPr/>
        <a:lstStyle/>
        <a:p>
          <a:pPr rtl="0"/>
          <a:r>
            <a:rPr lang="en-US" baseline="0" smtClean="0"/>
            <a:t>Colombian Bogota Supremo</a:t>
          </a:r>
          <a:endParaRPr lang="en-US"/>
        </a:p>
      </dgm:t>
    </dgm:pt>
    <dgm:pt modelId="{C8F7BFB9-9F93-4B85-AAF1-65DCDB18200D}" type="parTrans" cxnId="{CDA26226-AE4A-4713-9413-4E75D8B9DFAC}">
      <dgm:prSet/>
      <dgm:spPr/>
      <dgm:t>
        <a:bodyPr/>
        <a:lstStyle/>
        <a:p>
          <a:endParaRPr lang="en-US"/>
        </a:p>
      </dgm:t>
    </dgm:pt>
    <dgm:pt modelId="{15877E3D-EDD7-44FB-AABC-A9C246750729}" type="sibTrans" cxnId="{CDA26226-AE4A-4713-9413-4E75D8B9DFAC}">
      <dgm:prSet/>
      <dgm:spPr/>
      <dgm:t>
        <a:bodyPr/>
        <a:lstStyle/>
        <a:p>
          <a:endParaRPr lang="en-US"/>
        </a:p>
      </dgm:t>
    </dgm:pt>
    <dgm:pt modelId="{EE7B90B8-172B-4570-BAB9-47BE827F8B8C}">
      <dgm:prSet/>
      <dgm:spPr/>
      <dgm:t>
        <a:bodyPr/>
        <a:lstStyle/>
        <a:p>
          <a:pPr rtl="0"/>
          <a:r>
            <a:rPr lang="en-US" baseline="0" dirty="0" smtClean="0"/>
            <a:t>Costa Rican </a:t>
          </a:r>
          <a:r>
            <a:rPr lang="en-US" baseline="0" dirty="0" err="1" smtClean="0"/>
            <a:t>Tarrazu</a:t>
          </a:r>
          <a:endParaRPr lang="en-US" dirty="0"/>
        </a:p>
      </dgm:t>
    </dgm:pt>
    <dgm:pt modelId="{A1A0EEF3-E332-4F0E-BE23-443149F75E51}" type="parTrans" cxnId="{5DCCC22A-D364-4A6A-8F4D-4A7A948635B4}">
      <dgm:prSet/>
      <dgm:spPr/>
      <dgm:t>
        <a:bodyPr/>
        <a:lstStyle/>
        <a:p>
          <a:endParaRPr lang="en-US"/>
        </a:p>
      </dgm:t>
    </dgm:pt>
    <dgm:pt modelId="{6734DFCE-071B-474A-97D6-9C821DC3AB15}" type="sibTrans" cxnId="{5DCCC22A-D364-4A6A-8F4D-4A7A948635B4}">
      <dgm:prSet/>
      <dgm:spPr/>
      <dgm:t>
        <a:bodyPr/>
        <a:lstStyle/>
        <a:p>
          <a:endParaRPr lang="en-US"/>
        </a:p>
      </dgm:t>
    </dgm:pt>
    <dgm:pt modelId="{7FF05558-A8B5-464C-A034-B830833AE45D}">
      <dgm:prSet/>
      <dgm:spPr/>
      <dgm:t>
        <a:bodyPr/>
        <a:lstStyle/>
        <a:p>
          <a:pPr rtl="0"/>
          <a:r>
            <a:rPr lang="en-US" baseline="0" smtClean="0"/>
            <a:t>Guatemalan Coban</a:t>
          </a:r>
          <a:endParaRPr lang="en-US"/>
        </a:p>
      </dgm:t>
    </dgm:pt>
    <dgm:pt modelId="{6732361A-9C92-4946-A940-7515A36D77A5}" type="parTrans" cxnId="{CDF270F5-C24F-4FBA-A221-B758B65D4523}">
      <dgm:prSet/>
      <dgm:spPr/>
      <dgm:t>
        <a:bodyPr/>
        <a:lstStyle/>
        <a:p>
          <a:endParaRPr lang="en-US"/>
        </a:p>
      </dgm:t>
    </dgm:pt>
    <dgm:pt modelId="{09E204E3-B4D5-4BBF-B5FF-57A923DADC7F}" type="sibTrans" cxnId="{CDF270F5-C24F-4FBA-A221-B758B65D4523}">
      <dgm:prSet/>
      <dgm:spPr/>
      <dgm:t>
        <a:bodyPr/>
        <a:lstStyle/>
        <a:p>
          <a:endParaRPr lang="en-US"/>
        </a:p>
      </dgm:t>
    </dgm:pt>
    <dgm:pt modelId="{090D0556-0447-4FDA-9F16-D258C262C980}">
      <dgm:prSet/>
      <dgm:spPr/>
      <dgm:t>
        <a:bodyPr/>
        <a:lstStyle/>
        <a:p>
          <a:pPr rtl="0"/>
          <a:r>
            <a:rPr lang="en-US" baseline="0" smtClean="0"/>
            <a:t>Peruvian Organic</a:t>
          </a:r>
          <a:endParaRPr lang="en-US"/>
        </a:p>
      </dgm:t>
    </dgm:pt>
    <dgm:pt modelId="{8B4CFE6D-57C8-4630-A81B-D8B8EB205C00}" type="parTrans" cxnId="{7D4A4789-F122-4E84-BD27-45AA7CF7709C}">
      <dgm:prSet/>
      <dgm:spPr/>
      <dgm:t>
        <a:bodyPr/>
        <a:lstStyle/>
        <a:p>
          <a:endParaRPr lang="en-US"/>
        </a:p>
      </dgm:t>
    </dgm:pt>
    <dgm:pt modelId="{D17AD9AB-F6EB-4035-9201-6B2AB67D8FA1}" type="sibTrans" cxnId="{7D4A4789-F122-4E84-BD27-45AA7CF7709C}">
      <dgm:prSet/>
      <dgm:spPr/>
      <dgm:t>
        <a:bodyPr/>
        <a:lstStyle/>
        <a:p>
          <a:endParaRPr lang="en-US"/>
        </a:p>
      </dgm:t>
    </dgm:pt>
    <dgm:pt modelId="{F85DA5A5-93AE-46CF-837D-94D99A536A5F}">
      <dgm:prSet/>
      <dgm:spPr/>
      <dgm:t>
        <a:bodyPr/>
        <a:lstStyle/>
        <a:p>
          <a:pPr rtl="0"/>
          <a:r>
            <a:rPr lang="en-US" baseline="0" smtClean="0"/>
            <a:t>Blends</a:t>
          </a:r>
          <a:endParaRPr lang="en-US"/>
        </a:p>
      </dgm:t>
    </dgm:pt>
    <dgm:pt modelId="{DFE10C57-60C6-42AF-BBA9-B4C3D288B9F9}" type="parTrans" cxnId="{541B468E-19AC-4374-A2AF-7404CC1C6BD5}">
      <dgm:prSet/>
      <dgm:spPr/>
      <dgm:t>
        <a:bodyPr/>
        <a:lstStyle/>
        <a:p>
          <a:endParaRPr lang="en-US"/>
        </a:p>
      </dgm:t>
    </dgm:pt>
    <dgm:pt modelId="{E273AB56-2341-4FC6-927E-241A281B0D3F}" type="sibTrans" cxnId="{541B468E-19AC-4374-A2AF-7404CC1C6BD5}">
      <dgm:prSet/>
      <dgm:spPr/>
      <dgm:t>
        <a:bodyPr/>
        <a:lstStyle/>
        <a:p>
          <a:endParaRPr lang="en-US"/>
        </a:p>
      </dgm:t>
    </dgm:pt>
    <dgm:pt modelId="{FAADE027-6AD6-492C-9277-AB2D00E7A35F}">
      <dgm:prSet/>
      <dgm:spPr/>
      <dgm:t>
        <a:bodyPr/>
        <a:lstStyle/>
        <a:p>
          <a:pPr rtl="0"/>
          <a:r>
            <a:rPr lang="en-US" baseline="0" smtClean="0"/>
            <a:t>Phoenix Roast</a:t>
          </a:r>
          <a:endParaRPr lang="en-US"/>
        </a:p>
      </dgm:t>
    </dgm:pt>
    <dgm:pt modelId="{040E07D1-1A6B-4EA7-A571-67EA0076939C}" type="parTrans" cxnId="{619B106F-4C20-48ED-8457-D5FC7DCE0633}">
      <dgm:prSet/>
      <dgm:spPr/>
      <dgm:t>
        <a:bodyPr/>
        <a:lstStyle/>
        <a:p>
          <a:endParaRPr lang="en-US"/>
        </a:p>
      </dgm:t>
    </dgm:pt>
    <dgm:pt modelId="{1D96E478-9D1E-4C72-9AC9-69D07A8688FF}" type="sibTrans" cxnId="{619B106F-4C20-48ED-8457-D5FC7DCE0633}">
      <dgm:prSet/>
      <dgm:spPr/>
      <dgm:t>
        <a:bodyPr/>
        <a:lstStyle/>
        <a:p>
          <a:endParaRPr lang="en-US"/>
        </a:p>
      </dgm:t>
    </dgm:pt>
    <dgm:pt modelId="{8E1F274F-9DA5-46F5-93B3-FC6C73625C32}">
      <dgm:prSet/>
      <dgm:spPr/>
      <dgm:t>
        <a:bodyPr/>
        <a:lstStyle/>
        <a:p>
          <a:pPr rtl="0"/>
          <a:r>
            <a:rPr lang="en-US" baseline="0" smtClean="0"/>
            <a:t>Tucana Roast</a:t>
          </a:r>
          <a:endParaRPr lang="en-US"/>
        </a:p>
      </dgm:t>
    </dgm:pt>
    <dgm:pt modelId="{F259ACFE-38E1-4664-ACFA-BC0CC784D186}" type="parTrans" cxnId="{20CC1676-409C-45EC-AD5B-C82FD9866235}">
      <dgm:prSet/>
      <dgm:spPr/>
      <dgm:t>
        <a:bodyPr/>
        <a:lstStyle/>
        <a:p>
          <a:endParaRPr lang="en-US"/>
        </a:p>
      </dgm:t>
    </dgm:pt>
    <dgm:pt modelId="{646B5CD4-E69E-45CC-B979-6BD792019F77}" type="sibTrans" cxnId="{20CC1676-409C-45EC-AD5B-C82FD9866235}">
      <dgm:prSet/>
      <dgm:spPr/>
      <dgm:t>
        <a:bodyPr/>
        <a:lstStyle/>
        <a:p>
          <a:endParaRPr lang="en-US"/>
        </a:p>
      </dgm:t>
    </dgm:pt>
    <dgm:pt modelId="{ACB5BA3D-6A10-45E3-9879-F116B43A0CFD}" type="pres">
      <dgm:prSet presAssocID="{277F7755-9183-46C5-A44B-FCE3D82CD239}" presName="linear" presStyleCnt="0">
        <dgm:presLayoutVars>
          <dgm:animLvl val="lvl"/>
          <dgm:resizeHandles val="exact"/>
        </dgm:presLayoutVars>
      </dgm:prSet>
      <dgm:spPr/>
      <dgm:t>
        <a:bodyPr/>
        <a:lstStyle/>
        <a:p>
          <a:endParaRPr lang="en-US"/>
        </a:p>
      </dgm:t>
    </dgm:pt>
    <dgm:pt modelId="{C2801CDD-59A3-4029-B482-9B4326722161}" type="pres">
      <dgm:prSet presAssocID="{C054F67A-BD5D-4CD5-A701-C0F3E2B64C7C}" presName="parentText" presStyleLbl="node1" presStyleIdx="0" presStyleCnt="2">
        <dgm:presLayoutVars>
          <dgm:chMax val="0"/>
          <dgm:bulletEnabled val="1"/>
        </dgm:presLayoutVars>
      </dgm:prSet>
      <dgm:spPr/>
      <dgm:t>
        <a:bodyPr/>
        <a:lstStyle/>
        <a:p>
          <a:endParaRPr lang="en-US"/>
        </a:p>
      </dgm:t>
    </dgm:pt>
    <dgm:pt modelId="{E2652BAF-50E4-4DB4-884B-312AF58275F6}" type="pres">
      <dgm:prSet presAssocID="{C054F67A-BD5D-4CD5-A701-C0F3E2B64C7C}" presName="childText" presStyleLbl="revTx" presStyleIdx="0" presStyleCnt="2">
        <dgm:presLayoutVars>
          <dgm:bulletEnabled val="1"/>
        </dgm:presLayoutVars>
      </dgm:prSet>
      <dgm:spPr/>
      <dgm:t>
        <a:bodyPr/>
        <a:lstStyle/>
        <a:p>
          <a:endParaRPr lang="en-US"/>
        </a:p>
      </dgm:t>
    </dgm:pt>
    <dgm:pt modelId="{F6E736C3-EFEB-4D5E-9337-3DCC6417FC6A}" type="pres">
      <dgm:prSet presAssocID="{F85DA5A5-93AE-46CF-837D-94D99A536A5F}" presName="parentText" presStyleLbl="node1" presStyleIdx="1" presStyleCnt="2">
        <dgm:presLayoutVars>
          <dgm:chMax val="0"/>
          <dgm:bulletEnabled val="1"/>
        </dgm:presLayoutVars>
      </dgm:prSet>
      <dgm:spPr/>
      <dgm:t>
        <a:bodyPr/>
        <a:lstStyle/>
        <a:p>
          <a:endParaRPr lang="en-US"/>
        </a:p>
      </dgm:t>
    </dgm:pt>
    <dgm:pt modelId="{1C83693F-77A3-442C-8225-E1762B48C318}" type="pres">
      <dgm:prSet presAssocID="{F85DA5A5-93AE-46CF-837D-94D99A536A5F}" presName="childText" presStyleLbl="revTx" presStyleIdx="1" presStyleCnt="2">
        <dgm:presLayoutVars>
          <dgm:bulletEnabled val="1"/>
        </dgm:presLayoutVars>
      </dgm:prSet>
      <dgm:spPr/>
      <dgm:t>
        <a:bodyPr/>
        <a:lstStyle/>
        <a:p>
          <a:endParaRPr lang="en-US"/>
        </a:p>
      </dgm:t>
    </dgm:pt>
  </dgm:ptLst>
  <dgm:cxnLst>
    <dgm:cxn modelId="{6EDCC736-82A1-4687-A078-BCA205FBFD2D}" type="presOf" srcId="{277F7755-9183-46C5-A44B-FCE3D82CD239}" destId="{ACB5BA3D-6A10-45E3-9879-F116B43A0CFD}" srcOrd="0" destOrd="0" presId="urn:microsoft.com/office/officeart/2005/8/layout/vList2"/>
    <dgm:cxn modelId="{688314B6-AB6E-4BB3-AFA5-7A076BBDF40E}" srcId="{C054F67A-BD5D-4CD5-A701-C0F3E2B64C7C}" destId="{FEC803EA-2B64-4EB6-8ADC-BC8D55F3E657}" srcOrd="0" destOrd="0" parTransId="{79833252-D054-486E-978F-3007EBDD35F5}" sibTransId="{D98942D5-D6DC-46D1-8EF6-76CA5E805216}"/>
    <dgm:cxn modelId="{619B106F-4C20-48ED-8457-D5FC7DCE0633}" srcId="{F85DA5A5-93AE-46CF-837D-94D99A536A5F}" destId="{FAADE027-6AD6-492C-9277-AB2D00E7A35F}" srcOrd="0" destOrd="0" parTransId="{040E07D1-1A6B-4EA7-A571-67EA0076939C}" sibTransId="{1D96E478-9D1E-4C72-9AC9-69D07A8688FF}"/>
    <dgm:cxn modelId="{CDA26226-AE4A-4713-9413-4E75D8B9DFAC}" srcId="{C054F67A-BD5D-4CD5-A701-C0F3E2B64C7C}" destId="{B119BCD5-AF4B-4588-B5D0-8A928CA301CF}" srcOrd="1" destOrd="0" parTransId="{C8F7BFB9-9F93-4B85-AAF1-65DCDB18200D}" sibTransId="{15877E3D-EDD7-44FB-AABC-A9C246750729}"/>
    <dgm:cxn modelId="{660CB9CB-9CD9-47C6-8FFC-F72AEE4950A1}" srcId="{277F7755-9183-46C5-A44B-FCE3D82CD239}" destId="{C054F67A-BD5D-4CD5-A701-C0F3E2B64C7C}" srcOrd="0" destOrd="0" parTransId="{66189160-4DD0-48CB-87E7-7E97D860EB98}" sibTransId="{333557AD-EBC4-4586-8192-191E897E4B1B}"/>
    <dgm:cxn modelId="{15D45314-5DF7-4CA9-81E3-B872BE26F3AB}" type="presOf" srcId="{090D0556-0447-4FDA-9F16-D258C262C980}" destId="{E2652BAF-50E4-4DB4-884B-312AF58275F6}" srcOrd="0" destOrd="4" presId="urn:microsoft.com/office/officeart/2005/8/layout/vList2"/>
    <dgm:cxn modelId="{F103E549-4296-49DC-A2A6-B18CDB3D9B3F}" type="presOf" srcId="{8E1F274F-9DA5-46F5-93B3-FC6C73625C32}" destId="{1C83693F-77A3-442C-8225-E1762B48C318}" srcOrd="0" destOrd="1" presId="urn:microsoft.com/office/officeart/2005/8/layout/vList2"/>
    <dgm:cxn modelId="{7D4A4789-F122-4E84-BD27-45AA7CF7709C}" srcId="{C054F67A-BD5D-4CD5-A701-C0F3E2B64C7C}" destId="{090D0556-0447-4FDA-9F16-D258C262C980}" srcOrd="4" destOrd="0" parTransId="{8B4CFE6D-57C8-4630-A81B-D8B8EB205C00}" sibTransId="{D17AD9AB-F6EB-4035-9201-6B2AB67D8FA1}"/>
    <dgm:cxn modelId="{62642892-115E-47D5-8029-2B3F52A4B0AF}" type="presOf" srcId="{FAADE027-6AD6-492C-9277-AB2D00E7A35F}" destId="{1C83693F-77A3-442C-8225-E1762B48C318}" srcOrd="0" destOrd="0" presId="urn:microsoft.com/office/officeart/2005/8/layout/vList2"/>
    <dgm:cxn modelId="{5DCCC22A-D364-4A6A-8F4D-4A7A948635B4}" srcId="{C054F67A-BD5D-4CD5-A701-C0F3E2B64C7C}" destId="{EE7B90B8-172B-4570-BAB9-47BE827F8B8C}" srcOrd="2" destOrd="0" parTransId="{A1A0EEF3-E332-4F0E-BE23-443149F75E51}" sibTransId="{6734DFCE-071B-474A-97D6-9C821DC3AB15}"/>
    <dgm:cxn modelId="{D28B5B00-4397-4DDB-8AEA-44204925E83E}" type="presOf" srcId="{C054F67A-BD5D-4CD5-A701-C0F3E2B64C7C}" destId="{C2801CDD-59A3-4029-B482-9B4326722161}" srcOrd="0" destOrd="0" presId="urn:microsoft.com/office/officeart/2005/8/layout/vList2"/>
    <dgm:cxn modelId="{C6CFB6F4-A8DD-4EE6-B110-68C8F4309C37}" type="presOf" srcId="{7FF05558-A8B5-464C-A034-B830833AE45D}" destId="{E2652BAF-50E4-4DB4-884B-312AF58275F6}" srcOrd="0" destOrd="3" presId="urn:microsoft.com/office/officeart/2005/8/layout/vList2"/>
    <dgm:cxn modelId="{20CC1676-409C-45EC-AD5B-C82FD9866235}" srcId="{F85DA5A5-93AE-46CF-837D-94D99A536A5F}" destId="{8E1F274F-9DA5-46F5-93B3-FC6C73625C32}" srcOrd="1" destOrd="0" parTransId="{F259ACFE-38E1-4664-ACFA-BC0CC784D186}" sibTransId="{646B5CD4-E69E-45CC-B979-6BD792019F77}"/>
    <dgm:cxn modelId="{869423F1-B78D-4E0B-B22E-F2C1571982A5}" type="presOf" srcId="{F85DA5A5-93AE-46CF-837D-94D99A536A5F}" destId="{F6E736C3-EFEB-4D5E-9337-3DCC6417FC6A}" srcOrd="0" destOrd="0" presId="urn:microsoft.com/office/officeart/2005/8/layout/vList2"/>
    <dgm:cxn modelId="{8A454389-1460-435F-9671-64B321F89FD0}" type="presOf" srcId="{EE7B90B8-172B-4570-BAB9-47BE827F8B8C}" destId="{E2652BAF-50E4-4DB4-884B-312AF58275F6}" srcOrd="0" destOrd="2" presId="urn:microsoft.com/office/officeart/2005/8/layout/vList2"/>
    <dgm:cxn modelId="{CDF270F5-C24F-4FBA-A221-B758B65D4523}" srcId="{C054F67A-BD5D-4CD5-A701-C0F3E2B64C7C}" destId="{7FF05558-A8B5-464C-A034-B830833AE45D}" srcOrd="3" destOrd="0" parTransId="{6732361A-9C92-4946-A940-7515A36D77A5}" sibTransId="{09E204E3-B4D5-4BBF-B5FF-57A923DADC7F}"/>
    <dgm:cxn modelId="{40D5A0EA-0C14-45E1-BF3A-95B16DF3C4F1}" type="presOf" srcId="{FEC803EA-2B64-4EB6-8ADC-BC8D55F3E657}" destId="{E2652BAF-50E4-4DB4-884B-312AF58275F6}" srcOrd="0" destOrd="0" presId="urn:microsoft.com/office/officeart/2005/8/layout/vList2"/>
    <dgm:cxn modelId="{541B468E-19AC-4374-A2AF-7404CC1C6BD5}" srcId="{277F7755-9183-46C5-A44B-FCE3D82CD239}" destId="{F85DA5A5-93AE-46CF-837D-94D99A536A5F}" srcOrd="1" destOrd="0" parTransId="{DFE10C57-60C6-42AF-BBA9-B4C3D288B9F9}" sibTransId="{E273AB56-2341-4FC6-927E-241A281B0D3F}"/>
    <dgm:cxn modelId="{FFB47734-9658-4CB2-8831-538C29AE83C2}" type="presOf" srcId="{B119BCD5-AF4B-4588-B5D0-8A928CA301CF}" destId="{E2652BAF-50E4-4DB4-884B-312AF58275F6}" srcOrd="0" destOrd="1" presId="urn:microsoft.com/office/officeart/2005/8/layout/vList2"/>
    <dgm:cxn modelId="{27C095F7-F131-4A3E-B2F8-BD321370E123}" type="presParOf" srcId="{ACB5BA3D-6A10-45E3-9879-F116B43A0CFD}" destId="{C2801CDD-59A3-4029-B482-9B4326722161}" srcOrd="0" destOrd="0" presId="urn:microsoft.com/office/officeart/2005/8/layout/vList2"/>
    <dgm:cxn modelId="{00E58B8F-4CDA-461F-9D0A-F152C0D71C83}" type="presParOf" srcId="{ACB5BA3D-6A10-45E3-9879-F116B43A0CFD}" destId="{E2652BAF-50E4-4DB4-884B-312AF58275F6}" srcOrd="1" destOrd="0" presId="urn:microsoft.com/office/officeart/2005/8/layout/vList2"/>
    <dgm:cxn modelId="{27E00CDB-0D09-4026-811D-BD4CB62F5292}" type="presParOf" srcId="{ACB5BA3D-6A10-45E3-9879-F116B43A0CFD}" destId="{F6E736C3-EFEB-4D5E-9337-3DCC6417FC6A}" srcOrd="2" destOrd="0" presId="urn:microsoft.com/office/officeart/2005/8/layout/vList2"/>
    <dgm:cxn modelId="{40E88F4E-051C-4B60-B9CE-DE4B2C9834EF}" type="presParOf" srcId="{ACB5BA3D-6A10-45E3-9879-F116B43A0CFD}" destId="{1C83693F-77A3-442C-8225-E1762B48C318}"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FE39679-E973-4083-95BE-5E928BB7B58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E4E6E1DD-2701-491A-9D55-543A1FFD29F5}">
      <dgm:prSet/>
      <dgm:spPr/>
      <dgm:t>
        <a:bodyPr/>
        <a:lstStyle/>
        <a:p>
          <a:pPr rtl="0"/>
          <a:r>
            <a:rPr lang="en-US" baseline="0" dirty="0" smtClean="0"/>
            <a:t>Future Prospects </a:t>
          </a:r>
          <a:endParaRPr lang="en-US" dirty="0"/>
        </a:p>
      </dgm:t>
    </dgm:pt>
    <dgm:pt modelId="{9C891DB0-84AF-4432-BDA9-513D5F0A53CE}" type="parTrans" cxnId="{7DA382D7-A36A-4360-999E-DAE677068E70}">
      <dgm:prSet/>
      <dgm:spPr/>
      <dgm:t>
        <a:bodyPr/>
        <a:lstStyle/>
        <a:p>
          <a:endParaRPr lang="en-US"/>
        </a:p>
      </dgm:t>
    </dgm:pt>
    <dgm:pt modelId="{1B16BB16-3195-42E2-BE36-90DCA882CDF8}" type="sibTrans" cxnId="{7DA382D7-A36A-4360-999E-DAE677068E70}">
      <dgm:prSet/>
      <dgm:spPr/>
      <dgm:t>
        <a:bodyPr/>
        <a:lstStyle/>
        <a:p>
          <a:endParaRPr lang="en-US"/>
        </a:p>
      </dgm:t>
    </dgm:pt>
    <dgm:pt modelId="{E6DB1A68-9677-408F-99B0-F644443BD1C8}">
      <dgm:prSet/>
      <dgm:spPr/>
      <dgm:t>
        <a:bodyPr/>
        <a:lstStyle/>
        <a:p>
          <a:pPr rtl="0"/>
          <a:r>
            <a:rPr lang="en-US" baseline="0" dirty="0" smtClean="0"/>
            <a:t>Immediate</a:t>
          </a:r>
          <a:endParaRPr lang="en-US" dirty="0"/>
        </a:p>
      </dgm:t>
    </dgm:pt>
    <dgm:pt modelId="{A1A3FE8B-72E4-4AAB-9584-5A845E2D703E}" type="parTrans" cxnId="{B1C3C0FF-0891-4758-87B7-2EA8E947820A}">
      <dgm:prSet/>
      <dgm:spPr/>
      <dgm:t>
        <a:bodyPr/>
        <a:lstStyle/>
        <a:p>
          <a:endParaRPr lang="en-US"/>
        </a:p>
      </dgm:t>
    </dgm:pt>
    <dgm:pt modelId="{4547C67F-8B6F-4A1E-8EC6-FD40D4F62AF4}" type="sibTrans" cxnId="{B1C3C0FF-0891-4758-87B7-2EA8E947820A}">
      <dgm:prSet/>
      <dgm:spPr/>
      <dgm:t>
        <a:bodyPr/>
        <a:lstStyle/>
        <a:p>
          <a:endParaRPr lang="en-US"/>
        </a:p>
      </dgm:t>
    </dgm:pt>
    <dgm:pt modelId="{5C80B787-7815-468F-B074-90A56A88C360}">
      <dgm:prSet/>
      <dgm:spPr/>
      <dgm:t>
        <a:bodyPr/>
        <a:lstStyle/>
        <a:p>
          <a:pPr rtl="0"/>
          <a:r>
            <a:rPr lang="en-US" baseline="0" smtClean="0"/>
            <a:t>Long term</a:t>
          </a:r>
          <a:endParaRPr lang="en-US"/>
        </a:p>
      </dgm:t>
    </dgm:pt>
    <dgm:pt modelId="{AF056F39-695B-4C32-8AF7-9562500B2A9C}" type="parTrans" cxnId="{4E40B2F8-A9FD-4919-B0BE-260270ECD9E2}">
      <dgm:prSet/>
      <dgm:spPr/>
      <dgm:t>
        <a:bodyPr/>
        <a:lstStyle/>
        <a:p>
          <a:endParaRPr lang="en-US"/>
        </a:p>
      </dgm:t>
    </dgm:pt>
    <dgm:pt modelId="{389AA369-0B89-43DF-A196-F0EFFE96721A}" type="sibTrans" cxnId="{4E40B2F8-A9FD-4919-B0BE-260270ECD9E2}">
      <dgm:prSet/>
      <dgm:spPr/>
      <dgm:t>
        <a:bodyPr/>
        <a:lstStyle/>
        <a:p>
          <a:endParaRPr lang="en-US"/>
        </a:p>
      </dgm:t>
    </dgm:pt>
    <dgm:pt modelId="{7F8CA4F9-3595-4DB1-8D30-615B8C01A2BE}">
      <dgm:prSet/>
      <dgm:spPr/>
      <dgm:t>
        <a:bodyPr/>
        <a:lstStyle/>
        <a:p>
          <a:pPr rtl="0"/>
          <a:r>
            <a:rPr lang="en-US" dirty="0" smtClean="0"/>
            <a:t>2015 Sales by region and product</a:t>
          </a:r>
          <a:endParaRPr lang="en-US" dirty="0"/>
        </a:p>
      </dgm:t>
    </dgm:pt>
    <dgm:pt modelId="{17F32DF4-6F83-4A19-92B4-CD4726CEE95D}" type="parTrans" cxnId="{CD3F0D51-C7E7-4F10-9C8E-2C08C73A0AC3}">
      <dgm:prSet/>
      <dgm:spPr/>
      <dgm:t>
        <a:bodyPr/>
        <a:lstStyle/>
        <a:p>
          <a:endParaRPr lang="en-US"/>
        </a:p>
      </dgm:t>
    </dgm:pt>
    <dgm:pt modelId="{4754DA02-C830-457C-ADC2-7AB194A71D7C}" type="sibTrans" cxnId="{CD3F0D51-C7E7-4F10-9C8E-2C08C73A0AC3}">
      <dgm:prSet/>
      <dgm:spPr/>
      <dgm:t>
        <a:bodyPr/>
        <a:lstStyle/>
        <a:p>
          <a:endParaRPr lang="en-US"/>
        </a:p>
      </dgm:t>
    </dgm:pt>
    <dgm:pt modelId="{B1C5C086-7010-491D-9CA2-19A39E9BB88C}" type="pres">
      <dgm:prSet presAssocID="{2FE39679-E973-4083-95BE-5E928BB7B589}" presName="linear" presStyleCnt="0">
        <dgm:presLayoutVars>
          <dgm:animLvl val="lvl"/>
          <dgm:resizeHandles val="exact"/>
        </dgm:presLayoutVars>
      </dgm:prSet>
      <dgm:spPr/>
      <dgm:t>
        <a:bodyPr/>
        <a:lstStyle/>
        <a:p>
          <a:endParaRPr lang="en-US"/>
        </a:p>
      </dgm:t>
    </dgm:pt>
    <dgm:pt modelId="{34D12417-0DEE-40F5-B59F-3CE39FBB98A0}" type="pres">
      <dgm:prSet presAssocID="{7F8CA4F9-3595-4DB1-8D30-615B8C01A2BE}" presName="parentText" presStyleLbl="node1" presStyleIdx="0" presStyleCnt="2">
        <dgm:presLayoutVars>
          <dgm:chMax val="0"/>
          <dgm:bulletEnabled val="1"/>
        </dgm:presLayoutVars>
      </dgm:prSet>
      <dgm:spPr/>
      <dgm:t>
        <a:bodyPr/>
        <a:lstStyle/>
        <a:p>
          <a:endParaRPr lang="en-US"/>
        </a:p>
      </dgm:t>
    </dgm:pt>
    <dgm:pt modelId="{EA27E518-13CA-4C54-864C-E878528C26AA}" type="pres">
      <dgm:prSet presAssocID="{4754DA02-C830-457C-ADC2-7AB194A71D7C}" presName="spacer" presStyleCnt="0"/>
      <dgm:spPr/>
    </dgm:pt>
    <dgm:pt modelId="{E50E5BE7-F89E-4CE4-BBFC-7DB4AD9AE532}" type="pres">
      <dgm:prSet presAssocID="{E4E6E1DD-2701-491A-9D55-543A1FFD29F5}" presName="parentText" presStyleLbl="node1" presStyleIdx="1" presStyleCnt="2">
        <dgm:presLayoutVars>
          <dgm:chMax val="0"/>
          <dgm:bulletEnabled val="1"/>
        </dgm:presLayoutVars>
      </dgm:prSet>
      <dgm:spPr/>
      <dgm:t>
        <a:bodyPr/>
        <a:lstStyle/>
        <a:p>
          <a:endParaRPr lang="en-US"/>
        </a:p>
      </dgm:t>
    </dgm:pt>
    <dgm:pt modelId="{04E704AC-9A97-4A5B-97DD-7332C8994A20}" type="pres">
      <dgm:prSet presAssocID="{E4E6E1DD-2701-491A-9D55-543A1FFD29F5}" presName="childText" presStyleLbl="revTx" presStyleIdx="0" presStyleCnt="1">
        <dgm:presLayoutVars>
          <dgm:bulletEnabled val="1"/>
        </dgm:presLayoutVars>
      </dgm:prSet>
      <dgm:spPr/>
      <dgm:t>
        <a:bodyPr/>
        <a:lstStyle/>
        <a:p>
          <a:endParaRPr lang="en-US"/>
        </a:p>
      </dgm:t>
    </dgm:pt>
  </dgm:ptLst>
  <dgm:cxnLst>
    <dgm:cxn modelId="{CD3F0D51-C7E7-4F10-9C8E-2C08C73A0AC3}" srcId="{2FE39679-E973-4083-95BE-5E928BB7B589}" destId="{7F8CA4F9-3595-4DB1-8D30-615B8C01A2BE}" srcOrd="0" destOrd="0" parTransId="{17F32DF4-6F83-4A19-92B4-CD4726CEE95D}" sibTransId="{4754DA02-C830-457C-ADC2-7AB194A71D7C}"/>
    <dgm:cxn modelId="{133546FC-F78B-49D5-A15E-0EED14B333D8}" type="presOf" srcId="{5C80B787-7815-468F-B074-90A56A88C360}" destId="{04E704AC-9A97-4A5B-97DD-7332C8994A20}" srcOrd="0" destOrd="1" presId="urn:microsoft.com/office/officeart/2005/8/layout/vList2"/>
    <dgm:cxn modelId="{EAD59939-0B21-47D4-BAB0-D6D14958B60B}" type="presOf" srcId="{E4E6E1DD-2701-491A-9D55-543A1FFD29F5}" destId="{E50E5BE7-F89E-4CE4-BBFC-7DB4AD9AE532}" srcOrd="0" destOrd="0" presId="urn:microsoft.com/office/officeart/2005/8/layout/vList2"/>
    <dgm:cxn modelId="{A990DBC2-6D1B-499E-9654-435D28F7C801}" type="presOf" srcId="{2FE39679-E973-4083-95BE-5E928BB7B589}" destId="{B1C5C086-7010-491D-9CA2-19A39E9BB88C}" srcOrd="0" destOrd="0" presId="urn:microsoft.com/office/officeart/2005/8/layout/vList2"/>
    <dgm:cxn modelId="{541CCF24-A90B-4DD8-9769-0AF533E4A99B}" type="presOf" srcId="{E6DB1A68-9677-408F-99B0-F644443BD1C8}" destId="{04E704AC-9A97-4A5B-97DD-7332C8994A20}" srcOrd="0" destOrd="0" presId="urn:microsoft.com/office/officeart/2005/8/layout/vList2"/>
    <dgm:cxn modelId="{7DA382D7-A36A-4360-999E-DAE677068E70}" srcId="{2FE39679-E973-4083-95BE-5E928BB7B589}" destId="{E4E6E1DD-2701-491A-9D55-543A1FFD29F5}" srcOrd="1" destOrd="0" parTransId="{9C891DB0-84AF-4432-BDA9-513D5F0A53CE}" sibTransId="{1B16BB16-3195-42E2-BE36-90DCA882CDF8}"/>
    <dgm:cxn modelId="{D6ABBCB3-931F-492D-BC5A-089CCA4D6C23}" type="presOf" srcId="{7F8CA4F9-3595-4DB1-8D30-615B8C01A2BE}" destId="{34D12417-0DEE-40F5-B59F-3CE39FBB98A0}" srcOrd="0" destOrd="0" presId="urn:microsoft.com/office/officeart/2005/8/layout/vList2"/>
    <dgm:cxn modelId="{4E40B2F8-A9FD-4919-B0BE-260270ECD9E2}" srcId="{E4E6E1DD-2701-491A-9D55-543A1FFD29F5}" destId="{5C80B787-7815-468F-B074-90A56A88C360}" srcOrd="1" destOrd="0" parTransId="{AF056F39-695B-4C32-8AF7-9562500B2A9C}" sibTransId="{389AA369-0B89-43DF-A196-F0EFFE96721A}"/>
    <dgm:cxn modelId="{B1C3C0FF-0891-4758-87B7-2EA8E947820A}" srcId="{E4E6E1DD-2701-491A-9D55-543A1FFD29F5}" destId="{E6DB1A68-9677-408F-99B0-F644443BD1C8}" srcOrd="0" destOrd="0" parTransId="{A1A3FE8B-72E4-4AAB-9584-5A845E2D703E}" sibTransId="{4547C67F-8B6F-4A1E-8EC6-FD40D4F62AF4}"/>
    <dgm:cxn modelId="{8E36FD7B-FFC3-4BE9-AABC-7C0D138BED3E}" type="presParOf" srcId="{B1C5C086-7010-491D-9CA2-19A39E9BB88C}" destId="{34D12417-0DEE-40F5-B59F-3CE39FBB98A0}" srcOrd="0" destOrd="0" presId="urn:microsoft.com/office/officeart/2005/8/layout/vList2"/>
    <dgm:cxn modelId="{23FFDD0A-11D7-4C04-A79B-0B51C7D1A773}" type="presParOf" srcId="{B1C5C086-7010-491D-9CA2-19A39E9BB88C}" destId="{EA27E518-13CA-4C54-864C-E878528C26AA}" srcOrd="1" destOrd="0" presId="urn:microsoft.com/office/officeart/2005/8/layout/vList2"/>
    <dgm:cxn modelId="{884EF73E-2872-4A8B-9997-C012C813C8B6}" type="presParOf" srcId="{B1C5C086-7010-491D-9CA2-19A39E9BB88C}" destId="{E50E5BE7-F89E-4CE4-BBFC-7DB4AD9AE532}" srcOrd="2" destOrd="0" presId="urn:microsoft.com/office/officeart/2005/8/layout/vList2"/>
    <dgm:cxn modelId="{F84E3602-3ADD-4632-BA99-73B5258D6724}" type="presParOf" srcId="{B1C5C086-7010-491D-9CA2-19A39E9BB88C}" destId="{04E704AC-9A97-4A5B-97DD-7332C8994A20}"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54AE0D3-9F14-40B7-9620-4458EA708B23}" type="doc">
      <dgm:prSet loTypeId="urn:microsoft.com/office/officeart/2005/8/layout/vList3" loCatId="picture" qsTypeId="urn:microsoft.com/office/officeart/2005/8/quickstyle/simple4" qsCatId="simple" csTypeId="urn:microsoft.com/office/officeart/2005/8/colors/accent2_5" csCatId="accent2" phldr="1"/>
      <dgm:spPr/>
      <dgm:t>
        <a:bodyPr/>
        <a:lstStyle/>
        <a:p>
          <a:endParaRPr lang="en-US"/>
        </a:p>
      </dgm:t>
    </dgm:pt>
    <dgm:pt modelId="{6D06BD1F-0E76-4D3B-A61A-5BEFEF2AEC36}">
      <dgm:prSet/>
      <dgm:spPr/>
      <dgm:t>
        <a:bodyPr/>
        <a:lstStyle/>
        <a:p>
          <a:pPr rtl="0"/>
          <a:r>
            <a:rPr lang="en-US" baseline="0" smtClean="0"/>
            <a:t>We at Java Tucana are looking to future in a variety of ways:</a:t>
          </a:r>
          <a:endParaRPr lang="en-US"/>
        </a:p>
      </dgm:t>
    </dgm:pt>
    <dgm:pt modelId="{6D6F844A-7268-4C7A-AA83-28346F67975E}" type="parTrans" cxnId="{61958778-D729-492B-85A4-010D2610D7C1}">
      <dgm:prSet/>
      <dgm:spPr/>
      <dgm:t>
        <a:bodyPr/>
        <a:lstStyle/>
        <a:p>
          <a:endParaRPr lang="en-US"/>
        </a:p>
      </dgm:t>
    </dgm:pt>
    <dgm:pt modelId="{16B06432-5578-4836-AF01-F1E7F2B2CF06}" type="sibTrans" cxnId="{61958778-D729-492B-85A4-010D2610D7C1}">
      <dgm:prSet/>
      <dgm:spPr/>
      <dgm:t>
        <a:bodyPr/>
        <a:lstStyle/>
        <a:p>
          <a:endParaRPr lang="en-US"/>
        </a:p>
      </dgm:t>
    </dgm:pt>
    <dgm:pt modelId="{32D64EB4-8B88-47CC-A34C-688D61C1DA84}">
      <dgm:prSet/>
      <dgm:spPr/>
      <dgm:t>
        <a:bodyPr/>
        <a:lstStyle/>
        <a:p>
          <a:pPr rtl="0"/>
          <a:r>
            <a:rPr lang="en-US" baseline="0" smtClean="0"/>
            <a:t>Within each sales region, we’re making a concerted effort to expand our ever-growing list of customer countries and clients.</a:t>
          </a:r>
          <a:endParaRPr lang="en-US"/>
        </a:p>
      </dgm:t>
    </dgm:pt>
    <dgm:pt modelId="{855A0B0D-3EBA-4915-A7F6-C8C92838B7E0}" type="parTrans" cxnId="{DD6D8981-BA15-4E6E-BD48-53714A45ADF2}">
      <dgm:prSet/>
      <dgm:spPr/>
      <dgm:t>
        <a:bodyPr/>
        <a:lstStyle/>
        <a:p>
          <a:endParaRPr lang="en-US"/>
        </a:p>
      </dgm:t>
    </dgm:pt>
    <dgm:pt modelId="{6BC6667B-72F7-4739-A2C8-38C20BCD888E}" type="sibTrans" cxnId="{DD6D8981-BA15-4E6E-BD48-53714A45ADF2}">
      <dgm:prSet/>
      <dgm:spPr/>
      <dgm:t>
        <a:bodyPr/>
        <a:lstStyle/>
        <a:p>
          <a:endParaRPr lang="en-US"/>
        </a:p>
      </dgm:t>
    </dgm:pt>
    <dgm:pt modelId="{FC6FB74F-6F83-446A-A2E1-857C8EB0B3B3}">
      <dgm:prSet/>
      <dgm:spPr/>
      <dgm:t>
        <a:bodyPr/>
        <a:lstStyle/>
        <a:p>
          <a:pPr rtl="0"/>
          <a:r>
            <a:rPr lang="en-US" baseline="0" dirty="0" smtClean="0"/>
            <a:t>We’re building deeper, sustainable relationships with our growers, and seek to partner with new growers, to expand our inventory of resources and help shape and support their future growth.</a:t>
          </a:r>
          <a:endParaRPr lang="en-US" dirty="0"/>
        </a:p>
      </dgm:t>
    </dgm:pt>
    <dgm:pt modelId="{1057F03B-3DFC-4A43-B8DA-0960D72C7C97}" type="parTrans" cxnId="{9728A16C-401A-446B-BC0A-CE68A37BDEE2}">
      <dgm:prSet/>
      <dgm:spPr/>
      <dgm:t>
        <a:bodyPr/>
        <a:lstStyle/>
        <a:p>
          <a:endParaRPr lang="en-US"/>
        </a:p>
      </dgm:t>
    </dgm:pt>
    <dgm:pt modelId="{F2D73126-29E0-4413-A68B-26C173A01BF1}" type="sibTrans" cxnId="{9728A16C-401A-446B-BC0A-CE68A37BDEE2}">
      <dgm:prSet/>
      <dgm:spPr/>
      <dgm:t>
        <a:bodyPr/>
        <a:lstStyle/>
        <a:p>
          <a:endParaRPr lang="en-US"/>
        </a:p>
      </dgm:t>
    </dgm:pt>
    <dgm:pt modelId="{E6DAB173-A4B3-4217-9B94-DDC6FAA5DE7F}">
      <dgm:prSet/>
      <dgm:spPr/>
      <dgm:t>
        <a:bodyPr/>
        <a:lstStyle/>
        <a:p>
          <a:pPr rtl="0"/>
          <a:r>
            <a:rPr lang="en-US" baseline="0" smtClean="0"/>
            <a:t>In terms of end users, we are in the process of expanding our café franchise into additional markets in all regions, to increase demand and to maintain brand recognition and presence.</a:t>
          </a:r>
          <a:endParaRPr lang="en-US"/>
        </a:p>
      </dgm:t>
    </dgm:pt>
    <dgm:pt modelId="{EB6C2B04-2241-4C4B-B8F0-B06F9AD91128}" type="parTrans" cxnId="{3E2B3158-9FEE-4B0E-A6C0-A850DC7A1F0E}">
      <dgm:prSet/>
      <dgm:spPr/>
      <dgm:t>
        <a:bodyPr/>
        <a:lstStyle/>
        <a:p>
          <a:endParaRPr lang="en-US"/>
        </a:p>
      </dgm:t>
    </dgm:pt>
    <dgm:pt modelId="{B95C1186-CE67-41E4-AE25-AFC21F59C1DE}" type="sibTrans" cxnId="{3E2B3158-9FEE-4B0E-A6C0-A850DC7A1F0E}">
      <dgm:prSet/>
      <dgm:spPr/>
      <dgm:t>
        <a:bodyPr/>
        <a:lstStyle/>
        <a:p>
          <a:endParaRPr lang="en-US"/>
        </a:p>
      </dgm:t>
    </dgm:pt>
    <dgm:pt modelId="{FB86F47D-40F9-477E-B570-3E98428F88B9}" type="pres">
      <dgm:prSet presAssocID="{254AE0D3-9F14-40B7-9620-4458EA708B23}" presName="linearFlow" presStyleCnt="0">
        <dgm:presLayoutVars>
          <dgm:dir/>
          <dgm:resizeHandles val="exact"/>
        </dgm:presLayoutVars>
      </dgm:prSet>
      <dgm:spPr/>
      <dgm:t>
        <a:bodyPr/>
        <a:lstStyle/>
        <a:p>
          <a:endParaRPr lang="en-US"/>
        </a:p>
      </dgm:t>
    </dgm:pt>
    <dgm:pt modelId="{82BE8B12-B15D-4D78-8EBB-04788243026C}" type="pres">
      <dgm:prSet presAssocID="{6D06BD1F-0E76-4D3B-A61A-5BEFEF2AEC36}" presName="composite" presStyleCnt="0"/>
      <dgm:spPr/>
    </dgm:pt>
    <dgm:pt modelId="{5D1A839B-F2EA-4046-A74F-481D91F99992}" type="pres">
      <dgm:prSet presAssocID="{6D06BD1F-0E76-4D3B-A61A-5BEFEF2AEC36}" presName="imgShp"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dgm:spPr>
    </dgm:pt>
    <dgm:pt modelId="{793183C1-C3B7-4221-AF2D-22966A14C04C}" type="pres">
      <dgm:prSet presAssocID="{6D06BD1F-0E76-4D3B-A61A-5BEFEF2AEC36}" presName="txShp" presStyleLbl="node1" presStyleIdx="0" presStyleCnt="1" custScaleX="114356">
        <dgm:presLayoutVars>
          <dgm:bulletEnabled val="1"/>
        </dgm:presLayoutVars>
      </dgm:prSet>
      <dgm:spPr/>
      <dgm:t>
        <a:bodyPr/>
        <a:lstStyle/>
        <a:p>
          <a:endParaRPr lang="en-US"/>
        </a:p>
      </dgm:t>
    </dgm:pt>
  </dgm:ptLst>
  <dgm:cxnLst>
    <dgm:cxn modelId="{5AEA5E2E-5E1F-4110-9E85-FC189A4A22BF}" type="presOf" srcId="{254AE0D3-9F14-40B7-9620-4458EA708B23}" destId="{FB86F47D-40F9-477E-B570-3E98428F88B9}" srcOrd="0" destOrd="0" presId="urn:microsoft.com/office/officeart/2005/8/layout/vList3"/>
    <dgm:cxn modelId="{18166916-9056-495E-A009-CD3FA175D76F}" type="presOf" srcId="{FC6FB74F-6F83-446A-A2E1-857C8EB0B3B3}" destId="{793183C1-C3B7-4221-AF2D-22966A14C04C}" srcOrd="0" destOrd="2" presId="urn:microsoft.com/office/officeart/2005/8/layout/vList3"/>
    <dgm:cxn modelId="{D8DF9327-B75C-4C73-B759-B3F768F7627D}" type="presOf" srcId="{E6DAB173-A4B3-4217-9B94-DDC6FAA5DE7F}" destId="{793183C1-C3B7-4221-AF2D-22966A14C04C}" srcOrd="0" destOrd="3" presId="urn:microsoft.com/office/officeart/2005/8/layout/vList3"/>
    <dgm:cxn modelId="{61958778-D729-492B-85A4-010D2610D7C1}" srcId="{254AE0D3-9F14-40B7-9620-4458EA708B23}" destId="{6D06BD1F-0E76-4D3B-A61A-5BEFEF2AEC36}" srcOrd="0" destOrd="0" parTransId="{6D6F844A-7268-4C7A-AA83-28346F67975E}" sibTransId="{16B06432-5578-4836-AF01-F1E7F2B2CF06}"/>
    <dgm:cxn modelId="{DD6D8981-BA15-4E6E-BD48-53714A45ADF2}" srcId="{6D06BD1F-0E76-4D3B-A61A-5BEFEF2AEC36}" destId="{32D64EB4-8B88-47CC-A34C-688D61C1DA84}" srcOrd="0" destOrd="0" parTransId="{855A0B0D-3EBA-4915-A7F6-C8C92838B7E0}" sibTransId="{6BC6667B-72F7-4739-A2C8-38C20BCD888E}"/>
    <dgm:cxn modelId="{D405F604-4B4F-4CAE-BEF7-AA41116424AE}" type="presOf" srcId="{6D06BD1F-0E76-4D3B-A61A-5BEFEF2AEC36}" destId="{793183C1-C3B7-4221-AF2D-22966A14C04C}" srcOrd="0" destOrd="0" presId="urn:microsoft.com/office/officeart/2005/8/layout/vList3"/>
    <dgm:cxn modelId="{3E2B3158-9FEE-4B0E-A6C0-A850DC7A1F0E}" srcId="{6D06BD1F-0E76-4D3B-A61A-5BEFEF2AEC36}" destId="{E6DAB173-A4B3-4217-9B94-DDC6FAA5DE7F}" srcOrd="2" destOrd="0" parTransId="{EB6C2B04-2241-4C4B-B8F0-B06F9AD91128}" sibTransId="{B95C1186-CE67-41E4-AE25-AFC21F59C1DE}"/>
    <dgm:cxn modelId="{9728A16C-401A-446B-BC0A-CE68A37BDEE2}" srcId="{6D06BD1F-0E76-4D3B-A61A-5BEFEF2AEC36}" destId="{FC6FB74F-6F83-446A-A2E1-857C8EB0B3B3}" srcOrd="1" destOrd="0" parTransId="{1057F03B-3DFC-4A43-B8DA-0960D72C7C97}" sibTransId="{F2D73126-29E0-4413-A68B-26C173A01BF1}"/>
    <dgm:cxn modelId="{FC127015-A91C-46F4-8D4A-37166FB85EA9}" type="presOf" srcId="{32D64EB4-8B88-47CC-A34C-688D61C1DA84}" destId="{793183C1-C3B7-4221-AF2D-22966A14C04C}" srcOrd="0" destOrd="1" presId="urn:microsoft.com/office/officeart/2005/8/layout/vList3"/>
    <dgm:cxn modelId="{F3F2EEC8-2B31-4F12-92C0-918A776C1751}" type="presParOf" srcId="{FB86F47D-40F9-477E-B570-3E98428F88B9}" destId="{82BE8B12-B15D-4D78-8EBB-04788243026C}" srcOrd="0" destOrd="0" presId="urn:microsoft.com/office/officeart/2005/8/layout/vList3"/>
    <dgm:cxn modelId="{01CAD04F-F585-412B-89A3-647276BE5C6B}" type="presParOf" srcId="{82BE8B12-B15D-4D78-8EBB-04788243026C}" destId="{5D1A839B-F2EA-4046-A74F-481D91F99992}" srcOrd="0" destOrd="0" presId="urn:microsoft.com/office/officeart/2005/8/layout/vList3"/>
    <dgm:cxn modelId="{A17C0B7C-2CB2-4C01-8318-9B1C627BBC30}" type="presParOf" srcId="{82BE8B12-B15D-4D78-8EBB-04788243026C}" destId="{793183C1-C3B7-4221-AF2D-22966A14C04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smtClean="0"/>
            <a:t>Our Team</a:t>
          </a:r>
          <a:endParaRPr lang="en-US" sz="2900" kern="120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smtClean="0"/>
            <a:t>Our Services</a:t>
          </a:r>
          <a:endParaRPr lang="en-US" sz="2900" kern="120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Cafés</a:t>
          </a:r>
          <a:endParaRPr lang="en-US" sz="2300" kern="1200" dirty="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33618-A748-4854-9C3E-8FD4AC197467}">
      <dsp:nvSpPr>
        <dsp:cNvPr id="0" name=""/>
        <dsp:cNvSpPr/>
      </dsp:nvSpPr>
      <dsp:spPr>
        <a:xfrm>
          <a:off x="967975" y="2570285"/>
          <a:ext cx="1276950" cy="638475"/>
        </a:xfrm>
        <a:prstGeom prst="roundRect">
          <a:avLst>
            <a:gd name="adj" fmla="val 10000"/>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Piya Krishnamurti</a:t>
          </a:r>
          <a:br>
            <a:rPr lang="en-US" sz="1400" kern="1200" baseline="0" smtClean="0"/>
          </a:br>
          <a:r>
            <a:rPr lang="en-US" sz="1400" kern="1200" baseline="0" smtClean="0"/>
            <a:t>President</a:t>
          </a:r>
          <a:endParaRPr lang="en-US" sz="1400" kern="1200"/>
        </a:p>
      </dsp:txBody>
      <dsp:txXfrm>
        <a:off x="986675" y="2588985"/>
        <a:ext cx="1239550" cy="601075"/>
      </dsp:txXfrm>
    </dsp:sp>
    <dsp:sp modelId="{D4AF226F-44A6-49CA-A79A-44E01E36F452}">
      <dsp:nvSpPr>
        <dsp:cNvPr id="0" name=""/>
        <dsp:cNvSpPr/>
      </dsp:nvSpPr>
      <dsp:spPr>
        <a:xfrm>
          <a:off x="2244926" y="2880173"/>
          <a:ext cx="510780" cy="18698"/>
        </a:xfrm>
        <a:custGeom>
          <a:avLst/>
          <a:gdLst/>
          <a:ahLst/>
          <a:cxnLst/>
          <a:rect l="0" t="0" r="0" b="0"/>
          <a:pathLst>
            <a:path>
              <a:moveTo>
                <a:pt x="0" y="9349"/>
              </a:moveTo>
              <a:lnTo>
                <a:pt x="510780" y="9349"/>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487547" y="2876753"/>
        <a:ext cx="25539" cy="25539"/>
      </dsp:txXfrm>
    </dsp:sp>
    <dsp:sp modelId="{168FCF9C-30BC-4254-832F-91C342F70FFA}">
      <dsp:nvSpPr>
        <dsp:cNvPr id="0" name=""/>
        <dsp:cNvSpPr/>
      </dsp:nvSpPr>
      <dsp:spPr>
        <a:xfrm>
          <a:off x="2755706" y="2570285"/>
          <a:ext cx="1276950" cy="638475"/>
        </a:xfrm>
        <a:prstGeom prst="roundRect">
          <a:avLst>
            <a:gd name="adj" fmla="val 10000"/>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Ron Patterson</a:t>
          </a:r>
          <a:br>
            <a:rPr lang="en-US" sz="1400" kern="1200" baseline="0" smtClean="0"/>
          </a:br>
          <a:r>
            <a:rPr lang="en-US" sz="1400" kern="1200" baseline="0" smtClean="0"/>
            <a:t>Financial Guru</a:t>
          </a:r>
          <a:endParaRPr lang="en-US" sz="1400" kern="1200"/>
        </a:p>
      </dsp:txBody>
      <dsp:txXfrm>
        <a:off x="2774406" y="2588985"/>
        <a:ext cx="1239550" cy="601075"/>
      </dsp:txXfrm>
    </dsp:sp>
    <dsp:sp modelId="{189C0211-3CCC-4806-AB2F-2C8533A14F3D}">
      <dsp:nvSpPr>
        <dsp:cNvPr id="0" name=""/>
        <dsp:cNvSpPr/>
      </dsp:nvSpPr>
      <dsp:spPr>
        <a:xfrm rot="17132988">
          <a:off x="3335369" y="1962365"/>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4240413" y="1924080"/>
        <a:ext cx="95267" cy="95267"/>
      </dsp:txXfrm>
    </dsp:sp>
    <dsp:sp modelId="{AABDD0BD-9F84-49D1-AD02-3415EC63BC30}">
      <dsp:nvSpPr>
        <dsp:cNvPr id="0" name=""/>
        <dsp:cNvSpPr/>
      </dsp:nvSpPr>
      <dsp:spPr>
        <a:xfrm>
          <a:off x="4543437" y="73466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Pat Aubergine</a:t>
          </a:r>
          <a:br>
            <a:rPr lang="en-US" sz="1400" kern="1200" baseline="0" smtClean="0"/>
          </a:br>
          <a:r>
            <a:rPr lang="en-US" sz="1400" kern="1200" baseline="0" smtClean="0"/>
            <a:t>Operations</a:t>
          </a:r>
          <a:endParaRPr lang="en-US" sz="1400" kern="1200"/>
        </a:p>
      </dsp:txBody>
      <dsp:txXfrm>
        <a:off x="4562137" y="753368"/>
        <a:ext cx="1239550" cy="601075"/>
      </dsp:txXfrm>
    </dsp:sp>
    <dsp:sp modelId="{BF85EA31-C55D-4234-9D59-C8B4A7A02A79}">
      <dsp:nvSpPr>
        <dsp:cNvPr id="0" name=""/>
        <dsp:cNvSpPr/>
      </dsp:nvSpPr>
      <dsp:spPr>
        <a:xfrm rot="19457599">
          <a:off x="5761264"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0052" y="854618"/>
        <a:ext cx="31451" cy="31451"/>
      </dsp:txXfrm>
    </dsp:sp>
    <dsp:sp modelId="{693C548F-F848-4458-ABD5-D13D94B3BED7}">
      <dsp:nvSpPr>
        <dsp:cNvPr id="0" name=""/>
        <dsp:cNvSpPr/>
      </dsp:nvSpPr>
      <dsp:spPr>
        <a:xfrm>
          <a:off x="6331168" y="36754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Freya Gudmundsdottir</a:t>
          </a:r>
          <a:br>
            <a:rPr lang="en-US" sz="1400" kern="1200" baseline="0" smtClean="0"/>
          </a:br>
          <a:r>
            <a:rPr lang="en-US" sz="1400" kern="1200" baseline="0" smtClean="0"/>
            <a:t>Distribution</a:t>
          </a:r>
          <a:endParaRPr lang="en-US" sz="1400" kern="1200"/>
        </a:p>
      </dsp:txBody>
      <dsp:txXfrm>
        <a:off x="6349868" y="386245"/>
        <a:ext cx="1239550" cy="601075"/>
      </dsp:txXfrm>
    </dsp:sp>
    <dsp:sp modelId="{382D6242-A075-40C4-AE97-9033102D0BA6}">
      <dsp:nvSpPr>
        <dsp:cNvPr id="0" name=""/>
        <dsp:cNvSpPr/>
      </dsp:nvSpPr>
      <dsp:spPr>
        <a:xfrm rot="19457599">
          <a:off x="7548995" y="49387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47783" y="487495"/>
        <a:ext cx="31451" cy="31451"/>
      </dsp:txXfrm>
    </dsp:sp>
    <dsp:sp modelId="{75691997-445D-4F38-8018-8F0BD7D07C57}">
      <dsp:nvSpPr>
        <dsp:cNvPr id="0" name=""/>
        <dsp:cNvSpPr/>
      </dsp:nvSpPr>
      <dsp:spPr>
        <a:xfrm>
          <a:off x="8118899" y="422"/>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Chip Krealm</a:t>
          </a:r>
          <a:br>
            <a:rPr lang="en-US" sz="1400" kern="1200" baseline="0" smtClean="0"/>
          </a:br>
          <a:r>
            <a:rPr lang="en-US" sz="1400" kern="1200" baseline="0" smtClean="0"/>
            <a:t>Warehouse</a:t>
          </a:r>
          <a:endParaRPr lang="en-US" sz="1400" kern="1200"/>
        </a:p>
      </dsp:txBody>
      <dsp:txXfrm>
        <a:off x="8137599" y="19122"/>
        <a:ext cx="1239550" cy="601075"/>
      </dsp:txXfrm>
    </dsp:sp>
    <dsp:sp modelId="{1E8DD6A6-DD02-4752-9278-289135B76F4E}">
      <dsp:nvSpPr>
        <dsp:cNvPr id="0" name=""/>
        <dsp:cNvSpPr/>
      </dsp:nvSpPr>
      <dsp:spPr>
        <a:xfrm rot="2142401">
          <a:off x="7548995"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47783" y="854618"/>
        <a:ext cx="31451" cy="31451"/>
      </dsp:txXfrm>
    </dsp:sp>
    <dsp:sp modelId="{F30ADF87-314D-4A1E-AD26-F5527B503E4F}">
      <dsp:nvSpPr>
        <dsp:cNvPr id="0" name=""/>
        <dsp:cNvSpPr/>
      </dsp:nvSpPr>
      <dsp:spPr>
        <a:xfrm>
          <a:off x="8118899" y="73466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Karl Maria von Leibniz</a:t>
          </a:r>
          <a:br>
            <a:rPr lang="en-US" sz="1400" kern="1200" baseline="0" smtClean="0"/>
          </a:br>
          <a:r>
            <a:rPr lang="en-US" sz="1400" kern="1200" baseline="0" smtClean="0"/>
            <a:t>Warehouse</a:t>
          </a:r>
          <a:endParaRPr lang="en-US" sz="1400" kern="1200"/>
        </a:p>
      </dsp:txBody>
      <dsp:txXfrm>
        <a:off x="8137599" y="753368"/>
        <a:ext cx="1239550" cy="601075"/>
      </dsp:txXfrm>
    </dsp:sp>
    <dsp:sp modelId="{00A9DBE0-3BE3-4811-9992-70B102B57CFD}">
      <dsp:nvSpPr>
        <dsp:cNvPr id="0" name=""/>
        <dsp:cNvSpPr/>
      </dsp:nvSpPr>
      <dsp:spPr>
        <a:xfrm rot="2142401">
          <a:off x="5761264" y="122811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0052" y="1221742"/>
        <a:ext cx="31451" cy="31451"/>
      </dsp:txXfrm>
    </dsp:sp>
    <dsp:sp modelId="{DB589692-A16C-4828-87E8-7C9F87C1F795}">
      <dsp:nvSpPr>
        <dsp:cNvPr id="0" name=""/>
        <dsp:cNvSpPr/>
      </dsp:nvSpPr>
      <dsp:spPr>
        <a:xfrm>
          <a:off x="6331168" y="110179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Thor Martensson</a:t>
          </a:r>
          <a:br>
            <a:rPr lang="en-US" sz="1400" kern="1200" baseline="0" smtClean="0"/>
          </a:br>
          <a:r>
            <a:rPr lang="en-US" sz="1400" kern="1200" baseline="0" smtClean="0"/>
            <a:t>Facilities &amp; Maintenance</a:t>
          </a:r>
          <a:endParaRPr lang="en-US" sz="1400" kern="1200"/>
        </a:p>
      </dsp:txBody>
      <dsp:txXfrm>
        <a:off x="6349868" y="1120491"/>
        <a:ext cx="1239550" cy="601075"/>
      </dsp:txXfrm>
    </dsp:sp>
    <dsp:sp modelId="{556FE881-1102-4C09-B31E-D6098EA1C6DA}">
      <dsp:nvSpPr>
        <dsp:cNvPr id="0" name=""/>
        <dsp:cNvSpPr/>
      </dsp:nvSpPr>
      <dsp:spPr>
        <a:xfrm rot="18289469">
          <a:off x="3840829" y="2513050"/>
          <a:ext cx="894435" cy="18698"/>
        </a:xfrm>
        <a:custGeom>
          <a:avLst/>
          <a:gdLst/>
          <a:ahLst/>
          <a:cxnLst/>
          <a:rect l="0" t="0" r="0" b="0"/>
          <a:pathLst>
            <a:path>
              <a:moveTo>
                <a:pt x="0" y="9349"/>
              </a:moveTo>
              <a:lnTo>
                <a:pt x="894435"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265686" y="2500038"/>
        <a:ext cx="44721" cy="44721"/>
      </dsp:txXfrm>
    </dsp:sp>
    <dsp:sp modelId="{0BF9BFE1-DA97-49E8-A0E0-DE672930D54A}">
      <dsp:nvSpPr>
        <dsp:cNvPr id="0" name=""/>
        <dsp:cNvSpPr/>
      </dsp:nvSpPr>
      <dsp:spPr>
        <a:xfrm>
          <a:off x="4543437" y="183603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Stephen Westlein</a:t>
          </a:r>
          <a:br>
            <a:rPr lang="en-US" sz="1400" kern="1200" baseline="0" smtClean="0"/>
          </a:br>
          <a:r>
            <a:rPr lang="en-US" sz="1400" kern="1200" baseline="0" smtClean="0"/>
            <a:t>Master Roaster</a:t>
          </a:r>
          <a:endParaRPr lang="en-US" sz="1400" kern="1200"/>
        </a:p>
      </dsp:txBody>
      <dsp:txXfrm>
        <a:off x="4562137" y="1854738"/>
        <a:ext cx="1239550" cy="601075"/>
      </dsp:txXfrm>
    </dsp:sp>
    <dsp:sp modelId="{190CA339-864F-435B-AF3D-7D5FEF08B601}">
      <dsp:nvSpPr>
        <dsp:cNvPr id="0" name=""/>
        <dsp:cNvSpPr/>
      </dsp:nvSpPr>
      <dsp:spPr>
        <a:xfrm>
          <a:off x="5820388" y="2145926"/>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3008" y="2142506"/>
        <a:ext cx="25539" cy="25539"/>
      </dsp:txXfrm>
    </dsp:sp>
    <dsp:sp modelId="{8A6EAE37-6F2A-4CF6-A7D7-430D0522A0C5}">
      <dsp:nvSpPr>
        <dsp:cNvPr id="0" name=""/>
        <dsp:cNvSpPr/>
      </dsp:nvSpPr>
      <dsp:spPr>
        <a:xfrm>
          <a:off x="6331168" y="183603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Bubba Jean Meniscus</a:t>
          </a:r>
          <a:br>
            <a:rPr lang="en-US" sz="1400" kern="1200" baseline="0" smtClean="0"/>
          </a:br>
          <a:r>
            <a:rPr lang="en-US" sz="1400" kern="1200" baseline="0" smtClean="0"/>
            <a:t>Assistant Roaster</a:t>
          </a:r>
          <a:endParaRPr lang="en-US" sz="1400" kern="1200"/>
        </a:p>
      </dsp:txBody>
      <dsp:txXfrm>
        <a:off x="6349868" y="1854738"/>
        <a:ext cx="1239550" cy="601075"/>
      </dsp:txXfrm>
    </dsp:sp>
    <dsp:sp modelId="{E05B5743-94AD-4B5A-98A4-5908F02AC54C}">
      <dsp:nvSpPr>
        <dsp:cNvPr id="0" name=""/>
        <dsp:cNvSpPr/>
      </dsp:nvSpPr>
      <dsp:spPr>
        <a:xfrm>
          <a:off x="4032657" y="2880173"/>
          <a:ext cx="510780" cy="18698"/>
        </a:xfrm>
        <a:custGeom>
          <a:avLst/>
          <a:gdLst/>
          <a:ahLst/>
          <a:cxnLst/>
          <a:rect l="0" t="0" r="0" b="0"/>
          <a:pathLst>
            <a:path>
              <a:moveTo>
                <a:pt x="0" y="9349"/>
              </a:moveTo>
              <a:lnTo>
                <a:pt x="510780"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275278" y="2876753"/>
        <a:ext cx="25539" cy="25539"/>
      </dsp:txXfrm>
    </dsp:sp>
    <dsp:sp modelId="{726D963C-BE23-483D-91DE-6BFBD0194DB5}">
      <dsp:nvSpPr>
        <dsp:cNvPr id="0" name=""/>
        <dsp:cNvSpPr/>
      </dsp:nvSpPr>
      <dsp:spPr>
        <a:xfrm>
          <a:off x="4543437" y="2570285"/>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Gina Hernandez</a:t>
          </a:r>
          <a:br>
            <a:rPr lang="en-US" sz="1400" kern="1200" baseline="0" smtClean="0"/>
          </a:br>
          <a:r>
            <a:rPr lang="en-US" sz="1400" kern="1200" baseline="0" smtClean="0"/>
            <a:t>PR Director</a:t>
          </a:r>
          <a:endParaRPr lang="en-US" sz="1400" kern="1200"/>
        </a:p>
      </dsp:txBody>
      <dsp:txXfrm>
        <a:off x="4562137" y="2588985"/>
        <a:ext cx="1239550" cy="601075"/>
      </dsp:txXfrm>
    </dsp:sp>
    <dsp:sp modelId="{A2FCE3C2-243D-4029-BD5B-77D5AFB42605}">
      <dsp:nvSpPr>
        <dsp:cNvPr id="0" name=""/>
        <dsp:cNvSpPr/>
      </dsp:nvSpPr>
      <dsp:spPr>
        <a:xfrm>
          <a:off x="5820388" y="2880173"/>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3008" y="2876753"/>
        <a:ext cx="25539" cy="25539"/>
      </dsp:txXfrm>
    </dsp:sp>
    <dsp:sp modelId="{C2DB64A5-D1F0-4EDB-8CF0-F2B40B87A329}">
      <dsp:nvSpPr>
        <dsp:cNvPr id="0" name=""/>
        <dsp:cNvSpPr/>
      </dsp:nvSpPr>
      <dsp:spPr>
        <a:xfrm>
          <a:off x="6331168" y="257028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Louis Quatorzième</a:t>
          </a:r>
          <a:br>
            <a:rPr lang="en-US" sz="1400" kern="1200" baseline="0" smtClean="0"/>
          </a:br>
          <a:r>
            <a:rPr lang="en-US" sz="1400" kern="1200" baseline="0" smtClean="0"/>
            <a:t>Advertising</a:t>
          </a:r>
          <a:endParaRPr lang="en-US" sz="1400" kern="1200"/>
        </a:p>
      </dsp:txBody>
      <dsp:txXfrm>
        <a:off x="6349868" y="2588985"/>
        <a:ext cx="1239550" cy="601075"/>
      </dsp:txXfrm>
    </dsp:sp>
    <dsp:sp modelId="{E75883F8-91E2-416E-A79C-4CEF8D5E6668}">
      <dsp:nvSpPr>
        <dsp:cNvPr id="0" name=""/>
        <dsp:cNvSpPr/>
      </dsp:nvSpPr>
      <dsp:spPr>
        <a:xfrm rot="4467012">
          <a:off x="3335369" y="3797981"/>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4240413" y="3759697"/>
        <a:ext cx="95267" cy="95267"/>
      </dsp:txXfrm>
    </dsp:sp>
    <dsp:sp modelId="{BF60B6B7-F3BD-4E2A-9C8D-BE159CD28837}">
      <dsp:nvSpPr>
        <dsp:cNvPr id="0" name=""/>
        <dsp:cNvSpPr/>
      </dsp:nvSpPr>
      <dsp:spPr>
        <a:xfrm>
          <a:off x="4543437" y="4405901"/>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Kevin McCanney</a:t>
          </a:r>
          <a:br>
            <a:rPr lang="en-US" sz="1400" kern="1200" baseline="0" smtClean="0"/>
          </a:br>
          <a:r>
            <a:rPr lang="en-US" sz="1400" kern="1200" baseline="0" smtClean="0"/>
            <a:t>Head of Sales</a:t>
          </a:r>
          <a:endParaRPr lang="en-US" sz="1400" kern="1200"/>
        </a:p>
      </dsp:txBody>
      <dsp:txXfrm>
        <a:off x="4562137" y="4424601"/>
        <a:ext cx="1239550" cy="601075"/>
      </dsp:txXfrm>
    </dsp:sp>
    <dsp:sp modelId="{03B9FC5E-7171-483F-BFE2-D1B80D24030D}">
      <dsp:nvSpPr>
        <dsp:cNvPr id="0" name=""/>
        <dsp:cNvSpPr/>
      </dsp:nvSpPr>
      <dsp:spPr>
        <a:xfrm>
          <a:off x="5820388" y="4715790"/>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3008" y="4712369"/>
        <a:ext cx="25539" cy="25539"/>
      </dsp:txXfrm>
    </dsp:sp>
    <dsp:sp modelId="{D9E9751E-1EE2-4407-8CDC-B7747385C949}">
      <dsp:nvSpPr>
        <dsp:cNvPr id="0" name=""/>
        <dsp:cNvSpPr/>
      </dsp:nvSpPr>
      <dsp:spPr>
        <a:xfrm>
          <a:off x="6331168" y="440590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Rose Schiller</a:t>
          </a:r>
          <a:br>
            <a:rPr lang="en-US" sz="1400" kern="1200" baseline="0" smtClean="0"/>
          </a:br>
          <a:r>
            <a:rPr lang="en-US" sz="1400" kern="1200" baseline="0" smtClean="0"/>
            <a:t>Eurozone</a:t>
          </a:r>
          <a:endParaRPr lang="en-US" sz="1400" kern="1200"/>
        </a:p>
      </dsp:txBody>
      <dsp:txXfrm>
        <a:off x="6349868" y="4424601"/>
        <a:ext cx="1239550" cy="601075"/>
      </dsp:txXfrm>
    </dsp:sp>
    <dsp:sp modelId="{B85FF4E0-92A9-42AB-9832-E814C002B45D}">
      <dsp:nvSpPr>
        <dsp:cNvPr id="0" name=""/>
        <dsp:cNvSpPr/>
      </dsp:nvSpPr>
      <dsp:spPr>
        <a:xfrm rot="17692822">
          <a:off x="7256485" y="4165105"/>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33158" y="4144103"/>
        <a:ext cx="60702" cy="60702"/>
      </dsp:txXfrm>
    </dsp:sp>
    <dsp:sp modelId="{D46E5736-E415-4A4A-B4D6-F0D7ECCF8858}">
      <dsp:nvSpPr>
        <dsp:cNvPr id="0" name=""/>
        <dsp:cNvSpPr/>
      </dsp:nvSpPr>
      <dsp:spPr>
        <a:xfrm>
          <a:off x="8118899" y="330453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Kong Rui Bao</a:t>
          </a:r>
          <a:br>
            <a:rPr lang="en-US" sz="1400" kern="1200" baseline="0" smtClean="0"/>
          </a:br>
          <a:r>
            <a:rPr lang="en-US" sz="1400" kern="1200" baseline="0" smtClean="0"/>
            <a:t>Australasia</a:t>
          </a:r>
          <a:endParaRPr lang="en-US" sz="1400" kern="1200"/>
        </a:p>
      </dsp:txBody>
      <dsp:txXfrm>
        <a:off x="8137599" y="3323231"/>
        <a:ext cx="1239550" cy="601075"/>
      </dsp:txXfrm>
    </dsp:sp>
    <dsp:sp modelId="{65233E3E-0378-4FE6-9286-DF8A0989751D}">
      <dsp:nvSpPr>
        <dsp:cNvPr id="0" name=""/>
        <dsp:cNvSpPr/>
      </dsp:nvSpPr>
      <dsp:spPr>
        <a:xfrm rot="19457599">
          <a:off x="7548995" y="453222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47783" y="4525852"/>
        <a:ext cx="31451" cy="31451"/>
      </dsp:txXfrm>
    </dsp:sp>
    <dsp:sp modelId="{7F950C0B-3110-4F53-9E8D-D04939819264}">
      <dsp:nvSpPr>
        <dsp:cNvPr id="0" name=""/>
        <dsp:cNvSpPr/>
      </dsp:nvSpPr>
      <dsp:spPr>
        <a:xfrm>
          <a:off x="8118899" y="403877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Abena Woyelowo</a:t>
          </a:r>
          <a:br>
            <a:rPr lang="en-US" sz="1400" kern="1200" baseline="0" smtClean="0"/>
          </a:br>
          <a:r>
            <a:rPr lang="en-US" sz="1400" kern="1200" baseline="0" smtClean="0"/>
            <a:t>Africa</a:t>
          </a:r>
          <a:endParaRPr lang="en-US" sz="1400" kern="1200"/>
        </a:p>
      </dsp:txBody>
      <dsp:txXfrm>
        <a:off x="8137599" y="4057478"/>
        <a:ext cx="1239550" cy="601075"/>
      </dsp:txXfrm>
    </dsp:sp>
    <dsp:sp modelId="{A3EAD0E7-7218-4B2B-ABC1-8BED6C9FFB29}">
      <dsp:nvSpPr>
        <dsp:cNvPr id="0" name=""/>
        <dsp:cNvSpPr/>
      </dsp:nvSpPr>
      <dsp:spPr>
        <a:xfrm rot="2142401">
          <a:off x="7548995" y="489935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47783" y="4892975"/>
        <a:ext cx="31451" cy="31451"/>
      </dsp:txXfrm>
    </dsp:sp>
    <dsp:sp modelId="{BAFE0736-EE3B-4591-B6F3-51BAD01CA8A1}">
      <dsp:nvSpPr>
        <dsp:cNvPr id="0" name=""/>
        <dsp:cNvSpPr/>
      </dsp:nvSpPr>
      <dsp:spPr>
        <a:xfrm>
          <a:off x="8118899" y="477302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Martine Frobischer</a:t>
          </a:r>
          <a:br>
            <a:rPr lang="en-US" sz="1400" kern="1200" baseline="0" smtClean="0"/>
          </a:br>
          <a:r>
            <a:rPr lang="en-US" sz="1400" kern="1200" baseline="0" smtClean="0"/>
            <a:t>North America</a:t>
          </a:r>
          <a:endParaRPr lang="en-US" sz="1400" kern="1200"/>
        </a:p>
      </dsp:txBody>
      <dsp:txXfrm>
        <a:off x="8137599" y="4791725"/>
        <a:ext cx="1239550" cy="601075"/>
      </dsp:txXfrm>
    </dsp:sp>
    <dsp:sp modelId="{E060B6FC-A2DE-408E-93E4-13B2C26B289A}">
      <dsp:nvSpPr>
        <dsp:cNvPr id="0" name=""/>
        <dsp:cNvSpPr/>
      </dsp:nvSpPr>
      <dsp:spPr>
        <a:xfrm rot="3907178">
          <a:off x="7256485" y="5266474"/>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33158" y="5245473"/>
        <a:ext cx="60702" cy="60702"/>
      </dsp:txXfrm>
    </dsp:sp>
    <dsp:sp modelId="{8C82C661-8048-4CC5-BE23-53992CD196A7}">
      <dsp:nvSpPr>
        <dsp:cNvPr id="0" name=""/>
        <dsp:cNvSpPr/>
      </dsp:nvSpPr>
      <dsp:spPr>
        <a:xfrm>
          <a:off x="8118899" y="550727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Eduardo da Silva</a:t>
          </a:r>
          <a:br>
            <a:rPr lang="en-US" sz="1400" kern="1200" baseline="0" smtClean="0"/>
          </a:br>
          <a:r>
            <a:rPr lang="en-US" sz="1400" kern="1200" baseline="0" smtClean="0"/>
            <a:t>South America</a:t>
          </a:r>
          <a:endParaRPr lang="en-US" sz="1400" kern="1200"/>
        </a:p>
      </dsp:txBody>
      <dsp:txXfrm>
        <a:off x="8137599" y="5525971"/>
        <a:ext cx="1239550" cy="6010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D6E56-F67B-49A2-9BB6-DE1A1E38CE88}">
      <dsp:nvSpPr>
        <dsp:cNvPr id="0" name=""/>
        <dsp:cNvSpPr/>
      </dsp:nvSpPr>
      <dsp:spPr>
        <a:xfrm>
          <a:off x="0" y="157730"/>
          <a:ext cx="10363200" cy="821339"/>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smtClean="0"/>
            <a:t>Office coffee</a:t>
          </a:r>
          <a:endParaRPr lang="en-US" sz="3600" kern="1200"/>
        </a:p>
      </dsp:txBody>
      <dsp:txXfrm>
        <a:off x="40094" y="197824"/>
        <a:ext cx="10283012" cy="741151"/>
      </dsp:txXfrm>
    </dsp:sp>
    <dsp:sp modelId="{D3BBD5A8-F01B-4EB2-A626-F7F703235208}">
      <dsp:nvSpPr>
        <dsp:cNvPr id="0" name=""/>
        <dsp:cNvSpPr/>
      </dsp:nvSpPr>
      <dsp:spPr>
        <a:xfrm>
          <a:off x="0" y="979070"/>
          <a:ext cx="10363200" cy="2906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n-US" sz="2800" kern="1200" dirty="0" smtClean="0"/>
            <a:t>We’ll supply your office with early-morning deliveries of coffee, tea, bagels, fruit, and other goodies.</a:t>
          </a:r>
          <a:endParaRPr lang="en-US" sz="2800" kern="1200" dirty="0"/>
        </a:p>
        <a:p>
          <a:pPr marL="285750" lvl="1" indent="-285750" algn="l" defTabSz="1244600" rtl="0">
            <a:lnSpc>
              <a:spcPct val="90000"/>
            </a:lnSpc>
            <a:spcBef>
              <a:spcPct val="0"/>
            </a:spcBef>
            <a:spcAft>
              <a:spcPct val="20000"/>
            </a:spcAft>
            <a:buChar char="••"/>
          </a:pPr>
          <a:r>
            <a:rPr lang="en-US" sz="2800" kern="1200" smtClean="0"/>
            <a:t>We have whole-bean, ground, and single-serving options.</a:t>
          </a:r>
          <a:endParaRPr lang="en-US" sz="2800" kern="1200"/>
        </a:p>
        <a:p>
          <a:pPr marL="285750" lvl="1" indent="-285750" algn="l" defTabSz="1244600" rtl="0">
            <a:lnSpc>
              <a:spcPct val="90000"/>
            </a:lnSpc>
            <a:spcBef>
              <a:spcPct val="0"/>
            </a:spcBef>
            <a:spcAft>
              <a:spcPct val="20000"/>
            </a:spcAft>
            <a:buChar char="••"/>
          </a:pPr>
          <a:r>
            <a:rPr lang="en-US" sz="2800" kern="1200" dirty="0" smtClean="0"/>
            <a:t>We also offer rental and maintenance of coffee brewing systems.</a:t>
          </a:r>
          <a:endParaRPr lang="en-US" sz="2800" kern="1200" dirty="0"/>
        </a:p>
        <a:p>
          <a:pPr marL="285750" lvl="1" indent="-285750" algn="l" defTabSz="1244600" rtl="0">
            <a:lnSpc>
              <a:spcPct val="90000"/>
            </a:lnSpc>
            <a:spcBef>
              <a:spcPct val="0"/>
            </a:spcBef>
            <a:spcAft>
              <a:spcPct val="20000"/>
            </a:spcAft>
            <a:buChar char="••"/>
          </a:pPr>
          <a:r>
            <a:rPr lang="en-US" sz="2800" kern="1200" smtClean="0"/>
            <a:t>If you have a problem with any of our equipment, in most cases we’ll repair or replace it the same day.</a:t>
          </a:r>
          <a:endParaRPr lang="en-US" sz="2800" kern="1200"/>
        </a:p>
        <a:p>
          <a:pPr marL="285750" lvl="1" indent="-285750" algn="l" defTabSz="1244600" rtl="0">
            <a:lnSpc>
              <a:spcPct val="90000"/>
            </a:lnSpc>
            <a:spcBef>
              <a:spcPct val="0"/>
            </a:spcBef>
            <a:spcAft>
              <a:spcPct val="20000"/>
            </a:spcAft>
            <a:buChar char="••"/>
          </a:pPr>
          <a:r>
            <a:rPr lang="en-US" sz="2800" kern="1200" smtClean="0"/>
            <a:t>Call or email for details and a cost estimate.</a:t>
          </a:r>
          <a:endParaRPr lang="en-US" sz="2800" kern="1200"/>
        </a:p>
      </dsp:txBody>
      <dsp:txXfrm>
        <a:off x="0" y="979070"/>
        <a:ext cx="10363200" cy="29062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9EA29-0C00-416E-8238-B2E1BE81EA19}">
      <dsp:nvSpPr>
        <dsp:cNvPr id="0" name=""/>
        <dsp:cNvSpPr/>
      </dsp:nvSpPr>
      <dsp:spPr>
        <a:xfrm>
          <a:off x="0" y="71327"/>
          <a:ext cx="10363200" cy="798524"/>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smtClean="0"/>
            <a:t>Wholesale</a:t>
          </a:r>
          <a:endParaRPr lang="en-US" sz="3500" kern="1200"/>
        </a:p>
      </dsp:txBody>
      <dsp:txXfrm>
        <a:off x="38981" y="110308"/>
        <a:ext cx="10285238" cy="720562"/>
      </dsp:txXfrm>
    </dsp:sp>
    <dsp:sp modelId="{DD73E391-9DCA-44ED-8BD6-7DBD1B8D85A5}">
      <dsp:nvSpPr>
        <dsp:cNvPr id="0" name=""/>
        <dsp:cNvSpPr/>
      </dsp:nvSpPr>
      <dsp:spPr>
        <a:xfrm>
          <a:off x="0" y="869852"/>
          <a:ext cx="10363200" cy="31153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en-US" sz="2700" kern="1200" dirty="0" smtClean="0"/>
            <a:t>If you own a coffee shop, deli, restaurants, or any commercial enterprise that can sell coffee, then you can sell Java Tucana coffee!</a:t>
          </a:r>
          <a:endParaRPr lang="en-US" sz="2700" kern="1200" dirty="0"/>
        </a:p>
        <a:p>
          <a:pPr marL="228600" lvl="1" indent="-228600" algn="l" defTabSz="1200150" rtl="0">
            <a:lnSpc>
              <a:spcPct val="90000"/>
            </a:lnSpc>
            <a:spcBef>
              <a:spcPct val="0"/>
            </a:spcBef>
            <a:spcAft>
              <a:spcPct val="20000"/>
            </a:spcAft>
            <a:buChar char="••"/>
          </a:pPr>
          <a:r>
            <a:rPr lang="en-US" sz="2700" kern="1200" smtClean="0"/>
            <a:t>We sell to vendors at wholesale prices, and our coffee will bring you more business.</a:t>
          </a:r>
          <a:endParaRPr lang="en-US" sz="2700" kern="1200"/>
        </a:p>
        <a:p>
          <a:pPr marL="228600" lvl="1" indent="-228600" algn="l" defTabSz="1200150" rtl="0">
            <a:lnSpc>
              <a:spcPct val="90000"/>
            </a:lnSpc>
            <a:spcBef>
              <a:spcPct val="0"/>
            </a:spcBef>
            <a:spcAft>
              <a:spcPct val="20000"/>
            </a:spcAft>
            <a:buChar char="••"/>
          </a:pPr>
          <a:r>
            <a:rPr lang="en-US" sz="2700" kern="1200" dirty="0" smtClean="0"/>
            <a:t>We have our own coffee and tea blends, as well as selections of South American coffees and popular teas.</a:t>
          </a:r>
          <a:endParaRPr lang="en-US" sz="2700" kern="1200" dirty="0"/>
        </a:p>
        <a:p>
          <a:pPr marL="228600" lvl="1" indent="-228600" algn="l" defTabSz="1200150" rtl="0">
            <a:lnSpc>
              <a:spcPct val="90000"/>
            </a:lnSpc>
            <a:spcBef>
              <a:spcPct val="0"/>
            </a:spcBef>
            <a:spcAft>
              <a:spcPct val="20000"/>
            </a:spcAft>
            <a:buChar char="••"/>
          </a:pPr>
          <a:r>
            <a:rPr lang="en-US" sz="2700" kern="1200" smtClean="0"/>
            <a:t>We sell whole bean, ground, or single servings.</a:t>
          </a:r>
          <a:endParaRPr lang="en-US" sz="2700" kern="1200"/>
        </a:p>
        <a:p>
          <a:pPr marL="228600" lvl="1" indent="-228600" algn="l" defTabSz="1200150" rtl="0">
            <a:lnSpc>
              <a:spcPct val="90000"/>
            </a:lnSpc>
            <a:spcBef>
              <a:spcPct val="0"/>
            </a:spcBef>
            <a:spcAft>
              <a:spcPct val="20000"/>
            </a:spcAft>
            <a:buChar char="••"/>
          </a:pPr>
          <a:r>
            <a:rPr lang="en-US" sz="2700" kern="1200" smtClean="0"/>
            <a:t>Some varieties are available in decaf.</a:t>
          </a:r>
          <a:endParaRPr lang="en-US" sz="2700" kern="1200"/>
        </a:p>
      </dsp:txBody>
      <dsp:txXfrm>
        <a:off x="0" y="869852"/>
        <a:ext cx="10363200" cy="31153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B519B-80B5-4E8E-9E9E-C64DA2AE6437}">
      <dsp:nvSpPr>
        <dsp:cNvPr id="0" name=""/>
        <dsp:cNvSpPr/>
      </dsp:nvSpPr>
      <dsp:spPr>
        <a:xfrm>
          <a:off x="0" y="46888"/>
          <a:ext cx="10363200" cy="912600"/>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smtClean="0"/>
            <a:t>Cafés</a:t>
          </a:r>
          <a:endParaRPr lang="en-US" sz="4000" kern="1200"/>
        </a:p>
      </dsp:txBody>
      <dsp:txXfrm>
        <a:off x="44549" y="91437"/>
        <a:ext cx="10274102" cy="823502"/>
      </dsp:txXfrm>
    </dsp:sp>
    <dsp:sp modelId="{E47ED7C1-F597-4695-A577-5B66814FFC40}">
      <dsp:nvSpPr>
        <dsp:cNvPr id="0" name=""/>
        <dsp:cNvSpPr/>
      </dsp:nvSpPr>
      <dsp:spPr>
        <a:xfrm>
          <a:off x="0" y="959488"/>
          <a:ext cx="10363200" cy="3063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50800" rIns="284480" bIns="50800" numCol="1" spcCol="1270" anchor="t" anchorCtr="0">
          <a:noAutofit/>
        </a:bodyPr>
        <a:lstStyle/>
        <a:p>
          <a:pPr marL="285750" lvl="1" indent="-285750" algn="l" defTabSz="1377950" rtl="0">
            <a:lnSpc>
              <a:spcPct val="90000"/>
            </a:lnSpc>
            <a:spcBef>
              <a:spcPct val="0"/>
            </a:spcBef>
            <a:spcAft>
              <a:spcPct val="20000"/>
            </a:spcAft>
            <a:buChar char="••"/>
          </a:pPr>
          <a:r>
            <a:rPr lang="en-US" sz="3100" kern="1200" dirty="0" smtClean="0"/>
            <a:t>Java Tucana has cafés in many major cities.</a:t>
          </a:r>
          <a:endParaRPr lang="en-US" sz="3100" kern="1200" dirty="0"/>
        </a:p>
        <a:p>
          <a:pPr marL="285750" lvl="1" indent="-285750" algn="l" defTabSz="1377950" rtl="0">
            <a:lnSpc>
              <a:spcPct val="90000"/>
            </a:lnSpc>
            <a:spcBef>
              <a:spcPct val="0"/>
            </a:spcBef>
            <a:spcAft>
              <a:spcPct val="20000"/>
            </a:spcAft>
            <a:buChar char="••"/>
          </a:pPr>
          <a:r>
            <a:rPr lang="en-US" sz="3100" kern="1200" dirty="0" smtClean="0"/>
            <a:t>See our website for locations, hours, and menus, and more.</a:t>
          </a:r>
          <a:endParaRPr lang="en-US" sz="3100" kern="1200" dirty="0"/>
        </a:p>
        <a:p>
          <a:pPr marL="285750" lvl="1" indent="-285750" algn="l" defTabSz="1377950" rtl="0">
            <a:lnSpc>
              <a:spcPct val="90000"/>
            </a:lnSpc>
            <a:spcBef>
              <a:spcPct val="0"/>
            </a:spcBef>
            <a:spcAft>
              <a:spcPct val="20000"/>
            </a:spcAft>
            <a:buChar char="••"/>
          </a:pPr>
          <a:r>
            <a:rPr lang="en-US" sz="3100" kern="1200" smtClean="0"/>
            <a:t>While we distribute our coffee and tea nationally, we are committed to local trade whenever possible.</a:t>
          </a:r>
          <a:endParaRPr lang="en-US" sz="3100" kern="1200"/>
        </a:p>
        <a:p>
          <a:pPr marL="285750" lvl="1" indent="-285750" algn="l" defTabSz="1377950" rtl="0">
            <a:lnSpc>
              <a:spcPct val="90000"/>
            </a:lnSpc>
            <a:spcBef>
              <a:spcPct val="0"/>
            </a:spcBef>
            <a:spcAft>
              <a:spcPct val="20000"/>
            </a:spcAft>
            <a:buChar char="••"/>
          </a:pPr>
          <a:r>
            <a:rPr lang="en-US" sz="3100" kern="1200" smtClean="0"/>
            <a:t>Our cafés seek out local bakers, grocers, and farmers for the pastries, bread, and produce that we serve, so you know you’re eating fresh, local food!</a:t>
          </a:r>
          <a:endParaRPr lang="en-US" sz="3100" kern="1200"/>
        </a:p>
      </dsp:txBody>
      <dsp:txXfrm>
        <a:off x="0" y="959488"/>
        <a:ext cx="10363200" cy="306359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284927-DD8E-41E1-9CC5-5EAA8FA47011}">
      <dsp:nvSpPr>
        <dsp:cNvPr id="0" name=""/>
        <dsp:cNvSpPr/>
      </dsp:nvSpPr>
      <dsp:spPr>
        <a:xfrm>
          <a:off x="845819" y="0"/>
          <a:ext cx="9585960" cy="3922059"/>
        </a:xfrm>
        <a:prstGeom prst="rightArrow">
          <a:avLst/>
        </a:prstGeom>
        <a:solidFill>
          <a:schemeClr val="accent4">
            <a:tint val="40000"/>
            <a:hueOff val="0"/>
            <a:satOff val="0"/>
            <a:lumOff val="0"/>
            <a:alphaOff val="0"/>
          </a:schemeClr>
        </a:solidFill>
        <a:ln>
          <a:noFill/>
        </a:ln>
        <a:effectLst>
          <a:outerShdw blurRad="50800" dist="25400" dir="5400000" rotWithShape="0">
            <a:srgbClr val="000000">
              <a:alpha val="28000"/>
            </a:srgbClr>
          </a:outerShdw>
        </a:effectLst>
      </dsp:spPr>
      <dsp:style>
        <a:lnRef idx="0">
          <a:scrgbClr r="0" g="0" b="0"/>
        </a:lnRef>
        <a:fillRef idx="1">
          <a:scrgbClr r="0" g="0" b="0"/>
        </a:fillRef>
        <a:effectRef idx="2">
          <a:scrgbClr r="0" g="0" b="0"/>
        </a:effectRef>
        <a:fontRef idx="minor"/>
      </dsp:style>
    </dsp:sp>
    <dsp:sp modelId="{6B11EB39-9409-48D9-AA90-28D06D63B886}">
      <dsp:nvSpPr>
        <dsp:cNvPr id="0" name=""/>
        <dsp:cNvSpPr/>
      </dsp:nvSpPr>
      <dsp:spPr>
        <a:xfrm>
          <a:off x="634" y="1176617"/>
          <a:ext cx="1292817" cy="1568823"/>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smtClean="0"/>
            <a:t>Cultivation</a:t>
          </a:r>
          <a:endParaRPr lang="en-US" sz="1800" kern="1200"/>
        </a:p>
      </dsp:txBody>
      <dsp:txXfrm>
        <a:off x="63744" y="1239727"/>
        <a:ext cx="1166597" cy="1442603"/>
      </dsp:txXfrm>
    </dsp:sp>
    <dsp:sp modelId="{A042B09B-7498-4842-AEC9-B93D83944261}">
      <dsp:nvSpPr>
        <dsp:cNvPr id="0" name=""/>
        <dsp:cNvSpPr/>
      </dsp:nvSpPr>
      <dsp:spPr>
        <a:xfrm>
          <a:off x="1426850" y="1176617"/>
          <a:ext cx="1292817" cy="1568823"/>
        </a:xfrm>
        <a:prstGeom prst="roundRect">
          <a:avLst/>
        </a:prstGeom>
        <a:gradFill rotWithShape="0">
          <a:gsLst>
            <a:gs pos="0">
              <a:schemeClr val="accent4">
                <a:hueOff val="-141345"/>
                <a:satOff val="-813"/>
                <a:lumOff val="-644"/>
                <a:alphaOff val="0"/>
                <a:tint val="94000"/>
                <a:satMod val="100000"/>
                <a:lumMod val="108000"/>
              </a:schemeClr>
            </a:gs>
            <a:gs pos="50000">
              <a:schemeClr val="accent4">
                <a:hueOff val="-141345"/>
                <a:satOff val="-813"/>
                <a:lumOff val="-644"/>
                <a:alphaOff val="0"/>
                <a:tint val="98000"/>
                <a:shade val="100000"/>
                <a:satMod val="100000"/>
                <a:lumMod val="100000"/>
              </a:schemeClr>
            </a:gs>
            <a:gs pos="100000">
              <a:schemeClr val="accent4">
                <a:hueOff val="-141345"/>
                <a:satOff val="-813"/>
                <a:lumOff val="-644"/>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smtClean="0"/>
            <a:t>Production</a:t>
          </a:r>
          <a:endParaRPr lang="en-US" sz="1800" kern="1200"/>
        </a:p>
      </dsp:txBody>
      <dsp:txXfrm>
        <a:off x="1489960" y="1239727"/>
        <a:ext cx="1166597" cy="1442603"/>
      </dsp:txXfrm>
    </dsp:sp>
    <dsp:sp modelId="{F38EDAF6-6185-44F6-AC28-B51CA1D20933}">
      <dsp:nvSpPr>
        <dsp:cNvPr id="0" name=""/>
        <dsp:cNvSpPr/>
      </dsp:nvSpPr>
      <dsp:spPr>
        <a:xfrm>
          <a:off x="2853066" y="1176617"/>
          <a:ext cx="1292817" cy="1568823"/>
        </a:xfrm>
        <a:prstGeom prst="roundRect">
          <a:avLst/>
        </a:prstGeom>
        <a:gradFill rotWithShape="0">
          <a:gsLst>
            <a:gs pos="0">
              <a:schemeClr val="accent4">
                <a:hueOff val="-282690"/>
                <a:satOff val="-1626"/>
                <a:lumOff val="-1289"/>
                <a:alphaOff val="0"/>
                <a:tint val="94000"/>
                <a:satMod val="100000"/>
                <a:lumMod val="108000"/>
              </a:schemeClr>
            </a:gs>
            <a:gs pos="50000">
              <a:schemeClr val="accent4">
                <a:hueOff val="-282690"/>
                <a:satOff val="-1626"/>
                <a:lumOff val="-1289"/>
                <a:alphaOff val="0"/>
                <a:tint val="98000"/>
                <a:shade val="100000"/>
                <a:satMod val="100000"/>
                <a:lumMod val="100000"/>
              </a:schemeClr>
            </a:gs>
            <a:gs pos="100000">
              <a:schemeClr val="accent4">
                <a:hueOff val="-282690"/>
                <a:satOff val="-1626"/>
                <a:lumOff val="-1289"/>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smtClean="0"/>
            <a:t>Processing</a:t>
          </a:r>
          <a:endParaRPr lang="en-US" sz="1800" kern="1200"/>
        </a:p>
        <a:p>
          <a:pPr marL="114300" lvl="1" indent="-114300" algn="l" defTabSz="622300" rtl="0">
            <a:lnSpc>
              <a:spcPct val="90000"/>
            </a:lnSpc>
            <a:spcBef>
              <a:spcPct val="0"/>
            </a:spcBef>
            <a:spcAft>
              <a:spcPct val="15000"/>
            </a:spcAft>
            <a:buChar char="••"/>
          </a:pPr>
          <a:r>
            <a:rPr lang="en-US" sz="1400" kern="1200" baseline="0" dirty="0" smtClean="0"/>
            <a:t>Wet process</a:t>
          </a:r>
          <a:endParaRPr lang="en-US" sz="1400" kern="1200" dirty="0"/>
        </a:p>
        <a:p>
          <a:pPr marL="114300" lvl="1" indent="-114300" algn="l" defTabSz="622300" rtl="0">
            <a:lnSpc>
              <a:spcPct val="90000"/>
            </a:lnSpc>
            <a:spcBef>
              <a:spcPct val="0"/>
            </a:spcBef>
            <a:spcAft>
              <a:spcPct val="15000"/>
            </a:spcAft>
            <a:buChar char="••"/>
          </a:pPr>
          <a:r>
            <a:rPr lang="en-US" sz="1400" kern="1200" baseline="0" smtClean="0"/>
            <a:t>Dry process</a:t>
          </a:r>
          <a:endParaRPr lang="en-US" sz="1400" kern="1200"/>
        </a:p>
        <a:p>
          <a:pPr marL="114300" lvl="1" indent="-114300" algn="l" defTabSz="622300" rtl="0">
            <a:lnSpc>
              <a:spcPct val="90000"/>
            </a:lnSpc>
            <a:spcBef>
              <a:spcPct val="0"/>
            </a:spcBef>
            <a:spcAft>
              <a:spcPct val="15000"/>
            </a:spcAft>
            <a:buChar char="••"/>
          </a:pPr>
          <a:r>
            <a:rPr lang="en-US" sz="1400" kern="1200" baseline="0" smtClean="0"/>
            <a:t>Semi-dry process</a:t>
          </a:r>
          <a:endParaRPr lang="en-US" sz="1400" kern="1200"/>
        </a:p>
      </dsp:txBody>
      <dsp:txXfrm>
        <a:off x="2916176" y="1239727"/>
        <a:ext cx="1166597" cy="1442603"/>
      </dsp:txXfrm>
    </dsp:sp>
    <dsp:sp modelId="{0A6326BA-DEAF-40D7-8394-50059328EB63}">
      <dsp:nvSpPr>
        <dsp:cNvPr id="0" name=""/>
        <dsp:cNvSpPr/>
      </dsp:nvSpPr>
      <dsp:spPr>
        <a:xfrm>
          <a:off x="4279283" y="1176617"/>
          <a:ext cx="1292817" cy="1568823"/>
        </a:xfrm>
        <a:prstGeom prst="roundRect">
          <a:avLst/>
        </a:prstGeom>
        <a:gradFill rotWithShape="0">
          <a:gsLst>
            <a:gs pos="0">
              <a:schemeClr val="accent4">
                <a:hueOff val="-424035"/>
                <a:satOff val="-2439"/>
                <a:lumOff val="-1933"/>
                <a:alphaOff val="0"/>
                <a:tint val="94000"/>
                <a:satMod val="100000"/>
                <a:lumMod val="108000"/>
              </a:schemeClr>
            </a:gs>
            <a:gs pos="50000">
              <a:schemeClr val="accent4">
                <a:hueOff val="-424035"/>
                <a:satOff val="-2439"/>
                <a:lumOff val="-1933"/>
                <a:alphaOff val="0"/>
                <a:tint val="98000"/>
                <a:shade val="100000"/>
                <a:satMod val="100000"/>
                <a:lumMod val="100000"/>
              </a:schemeClr>
            </a:gs>
            <a:gs pos="100000">
              <a:schemeClr val="accent4">
                <a:hueOff val="-424035"/>
                <a:satOff val="-2439"/>
                <a:lumOff val="-1933"/>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smtClean="0"/>
            <a:t>Milling</a:t>
          </a:r>
          <a:endParaRPr lang="en-US" sz="1800" kern="1200"/>
        </a:p>
        <a:p>
          <a:pPr marL="114300" lvl="1" indent="-114300" algn="l" defTabSz="622300" rtl="0">
            <a:lnSpc>
              <a:spcPct val="90000"/>
            </a:lnSpc>
            <a:spcBef>
              <a:spcPct val="0"/>
            </a:spcBef>
            <a:spcAft>
              <a:spcPct val="15000"/>
            </a:spcAft>
            <a:buChar char="••"/>
          </a:pPr>
          <a:r>
            <a:rPr lang="en-US" sz="1400" kern="1200" baseline="0" smtClean="0"/>
            <a:t>Hulling</a:t>
          </a:r>
          <a:endParaRPr lang="en-US" sz="1400" kern="1200"/>
        </a:p>
        <a:p>
          <a:pPr marL="114300" lvl="1" indent="-114300" algn="l" defTabSz="622300" rtl="0">
            <a:lnSpc>
              <a:spcPct val="90000"/>
            </a:lnSpc>
            <a:spcBef>
              <a:spcPct val="0"/>
            </a:spcBef>
            <a:spcAft>
              <a:spcPct val="15000"/>
            </a:spcAft>
            <a:buChar char="••"/>
          </a:pPr>
          <a:r>
            <a:rPr lang="en-US" sz="1400" kern="1200" baseline="0" smtClean="0"/>
            <a:t>Polishing</a:t>
          </a:r>
          <a:endParaRPr lang="en-US" sz="1400" kern="1200"/>
        </a:p>
        <a:p>
          <a:pPr marL="114300" lvl="1" indent="-114300" algn="l" defTabSz="622300" rtl="0">
            <a:lnSpc>
              <a:spcPct val="90000"/>
            </a:lnSpc>
            <a:spcBef>
              <a:spcPct val="0"/>
            </a:spcBef>
            <a:spcAft>
              <a:spcPct val="15000"/>
            </a:spcAft>
            <a:buChar char="••"/>
          </a:pPr>
          <a:r>
            <a:rPr lang="en-US" sz="1400" kern="1200" baseline="0" smtClean="0"/>
            <a:t>Cleaning and sorting</a:t>
          </a:r>
          <a:endParaRPr lang="en-US" sz="1400" kern="1200"/>
        </a:p>
        <a:p>
          <a:pPr marL="114300" lvl="1" indent="-114300" algn="l" defTabSz="622300" rtl="0">
            <a:lnSpc>
              <a:spcPct val="90000"/>
            </a:lnSpc>
            <a:spcBef>
              <a:spcPct val="0"/>
            </a:spcBef>
            <a:spcAft>
              <a:spcPct val="15000"/>
            </a:spcAft>
            <a:buChar char="••"/>
          </a:pPr>
          <a:r>
            <a:rPr lang="en-US" sz="1400" kern="1200" baseline="0" smtClean="0"/>
            <a:t>Grading</a:t>
          </a:r>
          <a:endParaRPr lang="en-US" sz="1400" kern="1200"/>
        </a:p>
      </dsp:txBody>
      <dsp:txXfrm>
        <a:off x="4342393" y="1239727"/>
        <a:ext cx="1166597" cy="1442603"/>
      </dsp:txXfrm>
    </dsp:sp>
    <dsp:sp modelId="{D3AE2385-A8D7-4A4C-B8E8-7A8C23671E7E}">
      <dsp:nvSpPr>
        <dsp:cNvPr id="0" name=""/>
        <dsp:cNvSpPr/>
      </dsp:nvSpPr>
      <dsp:spPr>
        <a:xfrm>
          <a:off x="5705499" y="1176617"/>
          <a:ext cx="1292817" cy="1568823"/>
        </a:xfrm>
        <a:prstGeom prst="roundRect">
          <a:avLst/>
        </a:prstGeom>
        <a:gradFill rotWithShape="0">
          <a:gsLst>
            <a:gs pos="0">
              <a:schemeClr val="accent4">
                <a:hueOff val="-565379"/>
                <a:satOff val="-3251"/>
                <a:lumOff val="-2578"/>
                <a:alphaOff val="0"/>
                <a:tint val="94000"/>
                <a:satMod val="100000"/>
                <a:lumMod val="108000"/>
              </a:schemeClr>
            </a:gs>
            <a:gs pos="50000">
              <a:schemeClr val="accent4">
                <a:hueOff val="-565379"/>
                <a:satOff val="-3251"/>
                <a:lumOff val="-2578"/>
                <a:alphaOff val="0"/>
                <a:tint val="98000"/>
                <a:shade val="100000"/>
                <a:satMod val="100000"/>
                <a:lumMod val="100000"/>
              </a:schemeClr>
            </a:gs>
            <a:gs pos="100000">
              <a:schemeClr val="accent4">
                <a:hueOff val="-565379"/>
                <a:satOff val="-3251"/>
                <a:lumOff val="-2578"/>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baseline="0" smtClean="0"/>
            <a:t>Aging and storage</a:t>
          </a:r>
          <a:endParaRPr lang="en-US" sz="1800" kern="1200"/>
        </a:p>
      </dsp:txBody>
      <dsp:txXfrm>
        <a:off x="5768609" y="1239727"/>
        <a:ext cx="1166597" cy="1442603"/>
      </dsp:txXfrm>
    </dsp:sp>
    <dsp:sp modelId="{962D60D8-2CA4-45A6-BA65-19813E3BBD28}">
      <dsp:nvSpPr>
        <dsp:cNvPr id="0" name=""/>
        <dsp:cNvSpPr/>
      </dsp:nvSpPr>
      <dsp:spPr>
        <a:xfrm>
          <a:off x="7131715" y="1176617"/>
          <a:ext cx="1292817" cy="1568823"/>
        </a:xfrm>
        <a:prstGeom prst="roundRect">
          <a:avLst/>
        </a:prstGeom>
        <a:gradFill rotWithShape="0">
          <a:gsLst>
            <a:gs pos="0">
              <a:schemeClr val="accent4">
                <a:hueOff val="-706724"/>
                <a:satOff val="-4064"/>
                <a:lumOff val="-3222"/>
                <a:alphaOff val="0"/>
                <a:tint val="94000"/>
                <a:satMod val="100000"/>
                <a:lumMod val="108000"/>
              </a:schemeClr>
            </a:gs>
            <a:gs pos="50000">
              <a:schemeClr val="accent4">
                <a:hueOff val="-706724"/>
                <a:satOff val="-4064"/>
                <a:lumOff val="-3222"/>
                <a:alphaOff val="0"/>
                <a:tint val="98000"/>
                <a:shade val="100000"/>
                <a:satMod val="100000"/>
                <a:lumMod val="100000"/>
              </a:schemeClr>
            </a:gs>
            <a:gs pos="100000">
              <a:schemeClr val="accent4">
                <a:hueOff val="-706724"/>
                <a:satOff val="-4064"/>
                <a:lumOff val="-3222"/>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smtClean="0"/>
            <a:t>Roasting</a:t>
          </a:r>
          <a:endParaRPr lang="en-US" sz="1800" kern="1200"/>
        </a:p>
        <a:p>
          <a:pPr marL="114300" lvl="1" indent="-114300" algn="l" defTabSz="622300" rtl="0">
            <a:lnSpc>
              <a:spcPct val="90000"/>
            </a:lnSpc>
            <a:spcBef>
              <a:spcPct val="0"/>
            </a:spcBef>
            <a:spcAft>
              <a:spcPct val="15000"/>
            </a:spcAft>
            <a:buChar char="••"/>
          </a:pPr>
          <a:r>
            <a:rPr lang="en-US" sz="1400" kern="1200" baseline="0" smtClean="0"/>
            <a:t>Industrial roasting</a:t>
          </a:r>
          <a:endParaRPr lang="en-US" sz="1400" kern="1200"/>
        </a:p>
        <a:p>
          <a:pPr marL="114300" lvl="1" indent="-114300" algn="l" defTabSz="622300" rtl="0">
            <a:lnSpc>
              <a:spcPct val="90000"/>
            </a:lnSpc>
            <a:spcBef>
              <a:spcPct val="0"/>
            </a:spcBef>
            <a:spcAft>
              <a:spcPct val="15000"/>
            </a:spcAft>
            <a:buChar char="••"/>
          </a:pPr>
          <a:r>
            <a:rPr lang="en-US" sz="1400" kern="1200" baseline="0" smtClean="0"/>
            <a:t>Home roasting</a:t>
          </a:r>
          <a:endParaRPr lang="en-US" sz="1400" kern="1200"/>
        </a:p>
      </dsp:txBody>
      <dsp:txXfrm>
        <a:off x="7194825" y="1239727"/>
        <a:ext cx="1166597" cy="1442603"/>
      </dsp:txXfrm>
    </dsp:sp>
    <dsp:sp modelId="{3717C873-F599-4659-ACF4-4655221081D8}">
      <dsp:nvSpPr>
        <dsp:cNvPr id="0" name=""/>
        <dsp:cNvSpPr/>
      </dsp:nvSpPr>
      <dsp:spPr>
        <a:xfrm>
          <a:off x="8557931" y="1176617"/>
          <a:ext cx="1292817" cy="1568823"/>
        </a:xfrm>
        <a:prstGeom prst="roundRect">
          <a:avLst/>
        </a:prstGeom>
        <a:gradFill rotWithShape="0">
          <a:gsLst>
            <a:gs pos="0">
              <a:schemeClr val="accent4">
                <a:hueOff val="-848069"/>
                <a:satOff val="-4877"/>
                <a:lumOff val="-3867"/>
                <a:alphaOff val="0"/>
                <a:tint val="94000"/>
                <a:satMod val="100000"/>
                <a:lumMod val="108000"/>
              </a:schemeClr>
            </a:gs>
            <a:gs pos="50000">
              <a:schemeClr val="accent4">
                <a:hueOff val="-848069"/>
                <a:satOff val="-4877"/>
                <a:lumOff val="-3867"/>
                <a:alphaOff val="0"/>
                <a:tint val="98000"/>
                <a:shade val="100000"/>
                <a:satMod val="100000"/>
                <a:lumMod val="100000"/>
              </a:schemeClr>
            </a:gs>
            <a:gs pos="100000">
              <a:schemeClr val="accent4">
                <a:hueOff val="-848069"/>
                <a:satOff val="-4877"/>
                <a:lumOff val="-3867"/>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smtClean="0"/>
            <a:t>Grinding</a:t>
          </a:r>
          <a:endParaRPr lang="en-US" sz="1800" kern="1200"/>
        </a:p>
        <a:p>
          <a:pPr marL="114300" lvl="1" indent="-114300" algn="l" defTabSz="622300" rtl="0">
            <a:lnSpc>
              <a:spcPct val="90000"/>
            </a:lnSpc>
            <a:spcBef>
              <a:spcPct val="0"/>
            </a:spcBef>
            <a:spcAft>
              <a:spcPct val="15000"/>
            </a:spcAft>
            <a:buChar char="••"/>
          </a:pPr>
          <a:r>
            <a:rPr lang="en-US" sz="1400" kern="1200" baseline="0" smtClean="0"/>
            <a:t>Grind type</a:t>
          </a:r>
          <a:endParaRPr lang="en-US" sz="1400" kern="1200"/>
        </a:p>
        <a:p>
          <a:pPr marL="114300" lvl="1" indent="-114300" algn="l" defTabSz="622300" rtl="0">
            <a:lnSpc>
              <a:spcPct val="90000"/>
            </a:lnSpc>
            <a:spcBef>
              <a:spcPct val="0"/>
            </a:spcBef>
            <a:spcAft>
              <a:spcPct val="15000"/>
            </a:spcAft>
            <a:buChar char="••"/>
          </a:pPr>
          <a:r>
            <a:rPr lang="en-US" sz="1400" kern="1200" baseline="0" smtClean="0"/>
            <a:t>Burr grinder</a:t>
          </a:r>
          <a:endParaRPr lang="en-US" sz="1400" kern="1200"/>
        </a:p>
        <a:p>
          <a:pPr marL="114300" lvl="1" indent="-114300" algn="l" defTabSz="622300" rtl="0">
            <a:lnSpc>
              <a:spcPct val="90000"/>
            </a:lnSpc>
            <a:spcBef>
              <a:spcPct val="0"/>
            </a:spcBef>
            <a:spcAft>
              <a:spcPct val="15000"/>
            </a:spcAft>
            <a:buChar char="••"/>
          </a:pPr>
          <a:r>
            <a:rPr lang="en-US" sz="1400" kern="1200" baseline="0" smtClean="0"/>
            <a:t>Blade grinder</a:t>
          </a:r>
          <a:endParaRPr lang="en-US" sz="1400" kern="1200"/>
        </a:p>
      </dsp:txBody>
      <dsp:txXfrm>
        <a:off x="8621041" y="1239727"/>
        <a:ext cx="1166597" cy="1442603"/>
      </dsp:txXfrm>
    </dsp:sp>
    <dsp:sp modelId="{CF961B50-4111-4937-BE07-1460E6DA4BEE}">
      <dsp:nvSpPr>
        <dsp:cNvPr id="0" name=""/>
        <dsp:cNvSpPr/>
      </dsp:nvSpPr>
      <dsp:spPr>
        <a:xfrm>
          <a:off x="9984147" y="1176617"/>
          <a:ext cx="1292817" cy="1568823"/>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baseline="0" smtClean="0"/>
            <a:t>Brewing</a:t>
          </a:r>
          <a:endParaRPr lang="en-US" sz="1800" kern="1200"/>
        </a:p>
        <a:p>
          <a:pPr marL="114300" lvl="1" indent="-114300" algn="l" defTabSz="622300" rtl="0">
            <a:lnSpc>
              <a:spcPct val="90000"/>
            </a:lnSpc>
            <a:spcBef>
              <a:spcPct val="0"/>
            </a:spcBef>
            <a:spcAft>
              <a:spcPct val="15000"/>
            </a:spcAft>
            <a:buChar char="••"/>
          </a:pPr>
          <a:r>
            <a:rPr lang="en-US" sz="1400" kern="1200" baseline="0" smtClean="0"/>
            <a:t>Boiling</a:t>
          </a:r>
          <a:endParaRPr lang="en-US" sz="1400" kern="1200"/>
        </a:p>
        <a:p>
          <a:pPr marL="114300" lvl="1" indent="-114300" algn="l" defTabSz="622300" rtl="0">
            <a:lnSpc>
              <a:spcPct val="90000"/>
            </a:lnSpc>
            <a:spcBef>
              <a:spcPct val="0"/>
            </a:spcBef>
            <a:spcAft>
              <a:spcPct val="15000"/>
            </a:spcAft>
            <a:buChar char="••"/>
          </a:pPr>
          <a:r>
            <a:rPr lang="en-US" sz="1400" kern="1200" baseline="0" smtClean="0"/>
            <a:t>Steeping</a:t>
          </a:r>
          <a:endParaRPr lang="en-US" sz="1400" kern="1200"/>
        </a:p>
        <a:p>
          <a:pPr marL="114300" lvl="1" indent="-114300" algn="l" defTabSz="622300" rtl="0">
            <a:lnSpc>
              <a:spcPct val="90000"/>
            </a:lnSpc>
            <a:spcBef>
              <a:spcPct val="0"/>
            </a:spcBef>
            <a:spcAft>
              <a:spcPct val="15000"/>
            </a:spcAft>
            <a:buChar char="••"/>
          </a:pPr>
          <a:r>
            <a:rPr lang="en-US" sz="1400" kern="1200" baseline="0" smtClean="0"/>
            <a:t>Pressurizing</a:t>
          </a:r>
          <a:endParaRPr lang="en-US" sz="1400" kern="1200"/>
        </a:p>
      </dsp:txBody>
      <dsp:txXfrm>
        <a:off x="10047257" y="1239727"/>
        <a:ext cx="1166597" cy="144260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12417-0DEE-40F5-B59F-3CE39FBB98A0}">
      <dsp:nvSpPr>
        <dsp:cNvPr id="0" name=""/>
        <dsp:cNvSpPr/>
      </dsp:nvSpPr>
      <dsp:spPr>
        <a:xfrm>
          <a:off x="0" y="28482"/>
          <a:ext cx="9360021" cy="1223235"/>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dirty="0" smtClean="0"/>
            <a:t>2015 Sales by region and product</a:t>
          </a:r>
          <a:endParaRPr lang="en-US" sz="5100" kern="1200" dirty="0"/>
        </a:p>
      </dsp:txBody>
      <dsp:txXfrm>
        <a:off x="59713" y="88195"/>
        <a:ext cx="9240595" cy="1103809"/>
      </dsp:txXfrm>
    </dsp:sp>
    <dsp:sp modelId="{E50E5BE7-F89E-4CE4-BBFC-7DB4AD9AE532}">
      <dsp:nvSpPr>
        <dsp:cNvPr id="0" name=""/>
        <dsp:cNvSpPr/>
      </dsp:nvSpPr>
      <dsp:spPr>
        <a:xfrm>
          <a:off x="0" y="1398597"/>
          <a:ext cx="9360021" cy="1223235"/>
        </a:xfrm>
        <a:prstGeom prst="roundRect">
          <a:avLst/>
        </a:prstGeom>
        <a:gradFill rotWithShape="0">
          <a:gsLst>
            <a:gs pos="0">
              <a:schemeClr val="accent4">
                <a:hueOff val="7484979"/>
                <a:satOff val="-41387"/>
                <a:lumOff val="-3529"/>
                <a:alphaOff val="0"/>
                <a:shade val="85000"/>
                <a:satMod val="130000"/>
              </a:schemeClr>
            </a:gs>
            <a:gs pos="34000">
              <a:schemeClr val="accent4">
                <a:hueOff val="7484979"/>
                <a:satOff val="-41387"/>
                <a:lumOff val="-3529"/>
                <a:alphaOff val="0"/>
                <a:shade val="87000"/>
                <a:satMod val="125000"/>
              </a:schemeClr>
            </a:gs>
            <a:gs pos="70000">
              <a:schemeClr val="accent4">
                <a:hueOff val="7484979"/>
                <a:satOff val="-41387"/>
                <a:lumOff val="-3529"/>
                <a:alphaOff val="0"/>
                <a:tint val="100000"/>
                <a:shade val="90000"/>
                <a:satMod val="130000"/>
              </a:schemeClr>
            </a:gs>
            <a:gs pos="100000">
              <a:schemeClr val="accent4">
                <a:hueOff val="7484979"/>
                <a:satOff val="-41387"/>
                <a:lumOff val="-352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en-US" sz="5100" kern="1200" baseline="0" dirty="0" smtClean="0"/>
            <a:t>Future Prospects </a:t>
          </a:r>
          <a:endParaRPr lang="en-US" sz="5100" kern="1200" dirty="0"/>
        </a:p>
      </dsp:txBody>
      <dsp:txXfrm>
        <a:off x="59713" y="1458310"/>
        <a:ext cx="9240595" cy="1103809"/>
      </dsp:txXfrm>
    </dsp:sp>
    <dsp:sp modelId="{04E704AC-9A97-4A5B-97DD-7332C8994A20}">
      <dsp:nvSpPr>
        <dsp:cNvPr id="0" name=""/>
        <dsp:cNvSpPr/>
      </dsp:nvSpPr>
      <dsp:spPr>
        <a:xfrm>
          <a:off x="0" y="2621832"/>
          <a:ext cx="9360021" cy="1372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7181" tIns="64770" rIns="362712" bIns="64770" numCol="1" spcCol="1270" anchor="t" anchorCtr="0">
          <a:noAutofit/>
        </a:bodyPr>
        <a:lstStyle/>
        <a:p>
          <a:pPr marL="285750" lvl="1" indent="-285750" algn="l" defTabSz="1778000" rtl="0">
            <a:lnSpc>
              <a:spcPct val="90000"/>
            </a:lnSpc>
            <a:spcBef>
              <a:spcPct val="0"/>
            </a:spcBef>
            <a:spcAft>
              <a:spcPct val="20000"/>
            </a:spcAft>
            <a:buChar char="••"/>
          </a:pPr>
          <a:r>
            <a:rPr lang="en-US" sz="4000" kern="1200" baseline="0" dirty="0" smtClean="0"/>
            <a:t>Immediate</a:t>
          </a:r>
          <a:endParaRPr lang="en-US" sz="4000" kern="1200" dirty="0"/>
        </a:p>
        <a:p>
          <a:pPr marL="285750" lvl="1" indent="-285750" algn="l" defTabSz="1778000" rtl="0">
            <a:lnSpc>
              <a:spcPct val="90000"/>
            </a:lnSpc>
            <a:spcBef>
              <a:spcPct val="0"/>
            </a:spcBef>
            <a:spcAft>
              <a:spcPct val="20000"/>
            </a:spcAft>
            <a:buChar char="••"/>
          </a:pPr>
          <a:r>
            <a:rPr lang="en-US" sz="4000" kern="1200" baseline="0" smtClean="0"/>
            <a:t>Long term</a:t>
          </a:r>
          <a:endParaRPr lang="en-US" sz="4000" kern="1200"/>
        </a:p>
      </dsp:txBody>
      <dsp:txXfrm>
        <a:off x="0" y="2621832"/>
        <a:ext cx="9360021" cy="137241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CAA06B-5451-464B-B303-B3B22B4C7985}" type="datetimeFigureOut">
              <a:rPr lang="en-US" smtClean="0"/>
              <a:t>3/29/2016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26C76E-9D52-4597-B4ED-D14C332BE7B5}" type="slidenum">
              <a:rPr lang="en-US" smtClean="0"/>
              <a:t>‹#›</a:t>
            </a:fld>
            <a:endParaRPr lang="en-US"/>
          </a:p>
        </p:txBody>
      </p:sp>
    </p:spTree>
    <p:extLst>
      <p:ext uri="{BB962C8B-B14F-4D97-AF65-F5344CB8AC3E}">
        <p14:creationId xmlns:p14="http://schemas.microsoft.com/office/powerpoint/2010/main" val="1037674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26C76E-9D52-4597-B4ED-D14C332BE7B5}" type="slidenum">
              <a:rPr lang="en-US" smtClean="0"/>
              <a:t>9</a:t>
            </a:fld>
            <a:endParaRPr lang="en-US"/>
          </a:p>
        </p:txBody>
      </p:sp>
    </p:spTree>
    <p:extLst>
      <p:ext uri="{BB962C8B-B14F-4D97-AF65-F5344CB8AC3E}">
        <p14:creationId xmlns:p14="http://schemas.microsoft.com/office/powerpoint/2010/main" val="33238844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4"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66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cap="none" baseline="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58401F9-A187-4921-9C62-76FBDB46CF32}" type="datetime5">
              <a:rPr lang="en-US" smtClean="0">
                <a:solidFill>
                  <a:prstClr val="black"/>
                </a:solidFill>
              </a:rPr>
              <a:t>29-Mar-16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229961598"/>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1984A5-380A-4609-9D24-CC11A1DBECFF}" type="datetime5">
              <a:rPr lang="en-US" smtClean="0">
                <a:solidFill>
                  <a:prstClr val="black"/>
                </a:solidFill>
              </a:rPr>
              <a:t>29-Mar-16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1113302"/>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33F02F-1061-4F4E-BB69-3770783AD8FD}" type="datetime5">
              <a:rPr lang="en-US" smtClean="0">
                <a:solidFill>
                  <a:prstClr val="black"/>
                </a:solidFill>
              </a:rPr>
              <a:t>29-Mar-16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53703651"/>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AEBC3-FC73-4F4E-ABE5-EBB4F7CE5784}" type="datetime5">
              <a:rPr lang="en-US" smtClean="0">
                <a:solidFill>
                  <a:prstClr val="black"/>
                </a:solidFill>
              </a:rPr>
              <a:t>29-Mar-16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999814964"/>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3E4550-A3E1-49FE-8BCC-C85668CE4E44}" type="datetime5">
              <a:rPr lang="en-US" smtClean="0">
                <a:solidFill>
                  <a:prstClr val="black"/>
                </a:solidFill>
              </a:rPr>
              <a:t>29-Mar-16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38569553"/>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A025BF2-40BB-488B-95B0-188F454D5E5A}" type="datetime5">
              <a:rPr lang="en-US" smtClean="0">
                <a:solidFill>
                  <a:prstClr val="black"/>
                </a:solidFill>
              </a:rPr>
              <a:t>29-Mar-16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4244963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75D26545-BCF0-4E29-ABAD-301C800F9ADE}" type="datetime5">
              <a:rPr lang="en-US" smtClean="0">
                <a:solidFill>
                  <a:prstClr val="black"/>
                </a:solidFill>
              </a:rPr>
              <a:t>29-Mar-16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23189778"/>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29E9E5-7631-4C2F-BCBB-4693CFC13740}" type="datetime5">
              <a:rPr lang="en-US" smtClean="0">
                <a:solidFill>
                  <a:prstClr val="black"/>
                </a:solidFill>
              </a:rPr>
              <a:t>29-Mar-16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683580910"/>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278FE7-F991-4AB0-8DD0-50270E7DB773}" type="datetime5">
              <a:rPr lang="en-US" smtClean="0">
                <a:solidFill>
                  <a:prstClr val="black"/>
                </a:solidFill>
              </a:rPr>
              <a:t>29-Mar-16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465452574"/>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4000" spc="-50" baseline="0">
                <a:solidFill>
                  <a:schemeClr val="tx1">
                    <a:lumMod val="85000"/>
                    <a:lumOff val="1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50897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marL="0">
              <a:defRPr sz="4000">
                <a:latin typeface="Maiandra GD" panose="020E0502030308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682955248"/>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lvl1pPr>
              <a:defRPr sz="40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29-Mar-16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4813426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771391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t>Copyright 2016 Java Tucana, Inc.</a:t>
            </a:r>
            <a:endParaRPr lang="en-US"/>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666650339"/>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t>Copyright 2016 Java Tucana, Inc.</a:t>
            </a:r>
            <a:endParaRPr lang="en-US"/>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82697149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4" name="Footer Placeholder 3"/>
          <p:cNvSpPr>
            <a:spLocks noGrp="1"/>
          </p:cNvSpPr>
          <p:nvPr>
            <p:ph type="ftr" sz="quarter" idx="11"/>
          </p:nvPr>
        </p:nvSpPr>
        <p:spPr/>
        <p:txBody>
          <a:bodyPr/>
          <a:lstStyle/>
          <a:p>
            <a:r>
              <a:rPr lang="en-US" smtClean="0"/>
              <a:t>Copyright 2016 Java Tucana, Inc.</a:t>
            </a:r>
            <a:endParaRPr lang="en-US"/>
          </a:p>
        </p:txBody>
      </p:sp>
      <p:sp>
        <p:nvSpPr>
          <p:cNvPr id="5" name="Slide Number Placeholder 4"/>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20975035"/>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Copyright 2016 Java Tucana, Inc.</a:t>
            </a:r>
            <a:endParaRPr lang="en-US"/>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5895199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a:prstGeom prst="rect">
            <a:avLst/>
          </a:prstGeom>
        </p:spPr>
        <p:txBody>
          <a:bodyPr/>
          <a:lstStyle>
            <a:lvl1pPr algn="l">
              <a:defRPr/>
            </a:lvl1pPr>
          </a:lstStyle>
          <a:p>
            <a:endParaRPr lang="en-US">
              <a:solidFill>
                <a:prstClr val="black"/>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solidFill>
                  <a:srgbClr val="775F55"/>
                </a:solidFill>
              </a:rPr>
              <a:t>Copyright 2016 Java Tucana, Inc.</a:t>
            </a:r>
            <a:endParaRPr lang="en-US">
              <a:solidFill>
                <a:srgbClr val="775F55"/>
              </a:solidFill>
            </a:endParaRPr>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lvl1pPr>
              <a:defRPr>
                <a:solidFill>
                  <a:schemeClr val="tx2"/>
                </a:solidFill>
              </a:defRPr>
            </a:lvl1pPr>
          </a:lstStyle>
          <a:p>
            <a:fld id="{7CEBF239-A848-4A9E-AD98-99FDD2ED14F1}" type="slidenum">
              <a:rPr lang="en-US" smtClean="0">
                <a:solidFill>
                  <a:srgbClr val="775F55"/>
                </a:solidFill>
              </a:rPr>
              <a:pPr/>
              <a:t>‹#›</a:t>
            </a:fld>
            <a:endParaRPr lang="en-US">
              <a:solidFill>
                <a:srgbClr val="775F55"/>
              </a:solidFill>
            </a:endParaRPr>
          </a:p>
        </p:txBody>
      </p:sp>
    </p:spTree>
    <p:extLst>
      <p:ext uri="{BB962C8B-B14F-4D97-AF65-F5344CB8AC3E}">
        <p14:creationId xmlns:p14="http://schemas.microsoft.com/office/powerpoint/2010/main" val="273808446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t>Copyright 2016 Java Tucana, Inc.</a:t>
            </a:r>
            <a:endParaRPr lang="en-US"/>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10415691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7696409"/>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16196864"/>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C57034-9A6F-4184-AA4A-2ECAEE275FC9}" type="datetime5">
              <a:rPr lang="en-US" smtClean="0">
                <a:solidFill>
                  <a:prstClr val="black"/>
                </a:solidFill>
              </a:rPr>
              <a:t>29-Mar-16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51382353"/>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98D48E-3519-4995-B890-AA2AE2B35962}" type="datetime5">
              <a:rPr lang="en-US" smtClean="0">
                <a:solidFill>
                  <a:prstClr val="black"/>
                </a:solidFill>
              </a:rPr>
              <a:t>29-Mar-16</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88468495"/>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2D3381-3653-4AB1-8C36-3923B8DF37EE}" type="datetime5">
              <a:rPr lang="en-US" smtClean="0">
                <a:solidFill>
                  <a:prstClr val="black"/>
                </a:solidFill>
              </a:rPr>
              <a:t>29-Mar-16</a:t>
            </a:fld>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9" name="Slide Number Placeholder 8"/>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3410846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7A9856-EF76-49D1-8370-58DB62458638}" type="datetime5">
              <a:rPr lang="en-US" smtClean="0">
                <a:solidFill>
                  <a:prstClr val="black"/>
                </a:solidFill>
              </a:rPr>
              <a:t>29-Mar-16</a:t>
            </a:fld>
            <a:endParaRPr lang="en-US">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5" name="Slide Number Placeholder 4"/>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2984525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565FAE82-FC7A-4A7F-BE59-B806EA894E2B}" type="datetime5">
              <a:rPr lang="en-US" smtClean="0">
                <a:solidFill>
                  <a:prstClr val="black"/>
                </a:solidFill>
              </a:rPr>
              <a:t>29-Mar-16</a:t>
            </a:fld>
            <a:endParaRPr lang="en-US">
              <a:solidFill>
                <a:prstClr val="black"/>
              </a:solidFill>
            </a:endParaRPr>
          </a:p>
        </p:txBody>
      </p:sp>
      <p:sp>
        <p:nvSpPr>
          <p:cNvPr id="3" name="Footer Placeholder 2"/>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4" name="Slide Number Placeholder 3"/>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8467954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990E8F-0672-4407-8480-AB58AE5FB1AE}" type="datetime5">
              <a:rPr lang="en-US" smtClean="0">
                <a:solidFill>
                  <a:prstClr val="black"/>
                </a:solidFill>
              </a:rPr>
              <a:t>29-Mar-16</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47324922"/>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E7401D-614B-481E-B43E-09B43D07C83F}" type="datetime5">
              <a:rPr lang="en-US" smtClean="0">
                <a:solidFill>
                  <a:prstClr val="black"/>
                </a:solidFill>
              </a:rPr>
              <a:t>29-Mar-16</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04288029"/>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2.jp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7.pn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883975"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6862" y="6432772"/>
            <a:ext cx="2743200" cy="365125"/>
          </a:xfrm>
          <a:prstGeom prst="rect">
            <a:avLst/>
          </a:prstGeom>
        </p:spPr>
        <p:txBody>
          <a:bodyPr vert="horz" lIns="91440" tIns="45720" rIns="91440" bIns="45720" rtlCol="0" anchor="ctr"/>
          <a:lstStyle>
            <a:lvl1pPr algn="r">
              <a:defRPr sz="1000">
                <a:solidFill>
                  <a:schemeClr val="tx1"/>
                </a:solidFill>
              </a:defRPr>
            </a:lvl1pPr>
          </a:lstStyle>
          <a:p>
            <a:fld id="{2B6CFFA2-6C46-42B2-BD09-984C3B6DEE4D}" type="datetime5">
              <a:rPr lang="en-US" smtClean="0">
                <a:solidFill>
                  <a:prstClr val="black"/>
                </a:solidFill>
              </a:rPr>
              <a:t>29-Mar-16</a:t>
            </a:fld>
            <a:endParaRPr lang="en-US" dirty="0">
              <a:solidFill>
                <a:prstClr val="black"/>
              </a:solidFill>
            </a:endParaRPr>
          </a:p>
        </p:txBody>
      </p:sp>
      <p:sp>
        <p:nvSpPr>
          <p:cNvPr id="5" name="Footer Placeholder 4"/>
          <p:cNvSpPr>
            <a:spLocks noGrp="1"/>
          </p:cNvSpPr>
          <p:nvPr>
            <p:ph type="ftr" sz="quarter" idx="3"/>
          </p:nvPr>
        </p:nvSpPr>
        <p:spPr>
          <a:xfrm>
            <a:off x="7224" y="6432773"/>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4"/>
          </p:nvPr>
        </p:nvSpPr>
        <p:spPr>
          <a:xfrm>
            <a:off x="11265799" y="6432772"/>
            <a:ext cx="764215" cy="365125"/>
          </a:xfrm>
          <a:prstGeom prst="rect">
            <a:avLst/>
          </a:prstGeom>
        </p:spPr>
        <p:txBody>
          <a:bodyPr vert="horz" lIns="91440" tIns="45720" rIns="91440" bIns="45720" rtlCol="0" anchor="ctr"/>
          <a:lstStyle>
            <a:lvl1pPr algn="r">
              <a:defRPr sz="1200">
                <a:solidFill>
                  <a:schemeClr val="tx1"/>
                </a:solidFill>
              </a:defRPr>
            </a:lvl1pPr>
          </a:lstStyle>
          <a:p>
            <a:fld id="{6D22F896-40B5-4ADD-8801-0D06FADFA095}" type="slidenum">
              <a:rPr lang="en-US" smtClean="0">
                <a:solidFill>
                  <a:prstClr val="black"/>
                </a:solidFill>
              </a:rPr>
              <a:pPr/>
              <a:t>‹#›</a:t>
            </a:fld>
            <a:endParaRPr lang="en-US" dirty="0">
              <a:solidFill>
                <a:prstClr val="black"/>
              </a:solidFill>
            </a:endParaRPr>
          </a:p>
        </p:txBody>
      </p:sp>
      <p:pic>
        <p:nvPicPr>
          <p:cNvPr id="8" name="Picture 7"/>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4899732" y="5271260"/>
            <a:ext cx="2380110" cy="1586740"/>
          </a:xfrm>
          <a:prstGeom prst="roundRect">
            <a:avLst>
              <a:gd name="adj" fmla="val 8594"/>
            </a:avLst>
          </a:prstGeom>
          <a:blipFill dpi="0" rotWithShape="1">
            <a:blip r:embed="rId21"/>
            <a:srcRect/>
            <a:tile tx="0" ty="0" sx="100000" sy="100000" flip="none" algn="tl"/>
          </a:blipFill>
          <a:ln>
            <a:noFill/>
          </a:ln>
          <a:effectLst>
            <a:outerShdw blurRad="50800" dist="50800" dir="5400000" algn="ctr" rotWithShape="0">
              <a:srgbClr val="000000"/>
            </a:outerShdw>
            <a:softEdge rad="381000"/>
          </a:effectLst>
        </p:spPr>
      </p:pic>
      <p:pic>
        <p:nvPicPr>
          <p:cNvPr id="9" name="Picture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5499463" y="0"/>
            <a:ext cx="1180648" cy="573626"/>
          </a:xfrm>
          <a:prstGeom prst="rect">
            <a:avLst/>
          </a:prstGeom>
        </p:spPr>
      </p:pic>
    </p:spTree>
    <p:extLst>
      <p:ext uri="{BB962C8B-B14F-4D97-AF65-F5344CB8AC3E}">
        <p14:creationId xmlns:p14="http://schemas.microsoft.com/office/powerpoint/2010/main" val="2491643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hf hd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2">
                <a:lumMod val="50000"/>
              </a:schemeClr>
            </a:gs>
            <a:gs pos="64000">
              <a:schemeClr val="bg2">
                <a:lumMod val="90000"/>
              </a:schemeClr>
            </a:gs>
            <a:gs pos="100000">
              <a:schemeClr val="bg2"/>
            </a:gs>
          </a:gsLst>
          <a:lin ang="16200000" scaled="0"/>
        </a:gra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dirty="0" smtClean="0"/>
              <a:t>Copyright 2016 Java Tucana, Inc.</a:t>
            </a:r>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864751" y="4115664"/>
            <a:ext cx="3327249" cy="2218166"/>
          </a:xfrm>
          <a:prstGeom prst="roundRect">
            <a:avLst>
              <a:gd name="adj" fmla="val 8594"/>
            </a:avLst>
          </a:prstGeom>
          <a:blipFill dpi="0" rotWithShape="1">
            <a:blip r:embed="rId14"/>
            <a:srcRect/>
            <a:tile tx="0" ty="0" sx="100000" sy="100000" flip="none" algn="tl"/>
          </a:blipFill>
          <a:ln>
            <a:noFill/>
          </a:ln>
          <a:effectLst>
            <a:outerShdw blurRad="50800" dist="50800" dir="5400000" algn="ctr" rotWithShape="0">
              <a:srgbClr val="000000"/>
            </a:outerShdw>
            <a:softEdge rad="635000"/>
          </a:effectLst>
        </p:spPr>
      </p:pic>
      <p:pic>
        <p:nvPicPr>
          <p:cNvPr id="12" name="Picture 1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911" y="0"/>
            <a:ext cx="1995084" cy="969325"/>
          </a:xfrm>
          <a:prstGeom prst="rect">
            <a:avLst/>
          </a:prstGeom>
        </p:spPr>
      </p:pic>
    </p:spTree>
    <p:extLst>
      <p:ext uri="{BB962C8B-B14F-4D97-AF65-F5344CB8AC3E}">
        <p14:creationId xmlns:p14="http://schemas.microsoft.com/office/powerpoint/2010/main" val="311981431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hf sldNum="0" hdr="0" dt="0"/>
  <p:txStyles>
    <p:titleStyle>
      <a:lvl1pPr algn="ctr" defTabSz="914400" rtl="0" eaLnBrk="1" latinLnBrk="0" hangingPunct="1">
        <a:lnSpc>
          <a:spcPct val="85000"/>
        </a:lnSpc>
        <a:spcBef>
          <a:spcPct val="0"/>
        </a:spcBef>
        <a:buNone/>
        <a:defRPr sz="4000" kern="1200" spc="-50" baseline="0">
          <a:solidFill>
            <a:schemeClr val="accent2">
              <a:lumMod val="75000"/>
            </a:schemeClr>
          </a:solidFill>
          <a:effectLst>
            <a:outerShdw blurRad="38100" dist="38100" dir="2700000" algn="tl">
              <a:srgbClr val="000000">
                <a:alpha val="43137"/>
              </a:srgbClr>
            </a:outerShdw>
          </a:effectLst>
          <a:latin typeface="Maiandra GD" panose="020E0502030308020204" pitchFamily="34"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9.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package" Target="../embeddings/Microsoft_Excel_Worksheet1.xlsx"/></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9.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9.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lstStyle/>
          <a:p>
            <a:r>
              <a:rPr lang="en-US" dirty="0" smtClean="0">
                <a:solidFill>
                  <a:schemeClr val="tx1"/>
                </a:solidFill>
              </a:rPr>
              <a:t>Only the best</a:t>
            </a:r>
            <a:endParaRPr lang="en-US" dirty="0">
              <a:solidFill>
                <a:schemeClr val="tx1"/>
              </a:solidFill>
            </a:endParaRPr>
          </a:p>
        </p:txBody>
      </p:sp>
    </p:spTree>
    <p:extLst>
      <p:ext uri="{BB962C8B-B14F-4D97-AF65-F5344CB8AC3E}">
        <p14:creationId xmlns:p14="http://schemas.microsoft.com/office/powerpoint/2010/main" val="400990204"/>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SALES BY REGION AND PRODUCT</a:t>
            </a:r>
            <a:endParaRPr lang="en-US" dirty="0"/>
          </a:p>
        </p:txBody>
      </p:sp>
      <p:graphicFrame>
        <p:nvGraphicFramePr>
          <p:cNvPr id="5" name="Content Placeholder 4"/>
          <p:cNvGraphicFramePr>
            <a:graphicFrameLocks noGrp="1" noChangeAspect="1"/>
          </p:cNvGraphicFramePr>
          <p:nvPr>
            <p:ph idx="1"/>
            <p:extLst>
              <p:ext uri="{D42A27DB-BD31-4B8C-83A1-F6EECF244321}">
                <p14:modId xmlns:p14="http://schemas.microsoft.com/office/powerpoint/2010/main" val="3565122708"/>
              </p:ext>
            </p:extLst>
          </p:nvPr>
        </p:nvGraphicFramePr>
        <p:xfrm>
          <a:off x="1796023" y="2178423"/>
          <a:ext cx="8663234" cy="2060015"/>
        </p:xfrm>
        <a:graphic>
          <a:graphicData uri="http://schemas.openxmlformats.org/presentationml/2006/ole">
            <mc:AlternateContent xmlns:mc="http://schemas.openxmlformats.org/markup-compatibility/2006">
              <mc:Choice xmlns:v="urn:schemas-microsoft-com:vml" Requires="v">
                <p:oleObj spid="_x0000_s1052" name="Worksheet" r:id="rId4" imgW="4678751" imgH="1112488" progId="Excel.Sheet.12">
                  <p:embed/>
                </p:oleObj>
              </mc:Choice>
              <mc:Fallback>
                <p:oleObj name="Worksheet" r:id="rId4" imgW="4678751" imgH="1112488" progId="Excel.Sheet.12">
                  <p:embed/>
                  <p:pic>
                    <p:nvPicPr>
                      <p:cNvPr id="0" name=""/>
                      <p:cNvPicPr/>
                      <p:nvPr/>
                    </p:nvPicPr>
                    <p:blipFill>
                      <a:blip r:embed="rId5"/>
                      <a:stretch>
                        <a:fillRect/>
                      </a:stretch>
                    </p:blipFill>
                    <p:spPr>
                      <a:xfrm>
                        <a:off x="1796023" y="2178423"/>
                        <a:ext cx="8663234" cy="2060015"/>
                      </a:xfrm>
                      <a:prstGeom prst="rect">
                        <a:avLst/>
                      </a:prstGeom>
                    </p:spPr>
                  </p:pic>
                </p:oleObj>
              </mc:Fallback>
            </mc:AlternateContent>
          </a:graphicData>
        </a:graphic>
      </p:graphicFrame>
      <p:sp>
        <p:nvSpPr>
          <p:cNvPr id="4" name="Footer Placeholder 3"/>
          <p:cNvSpPr>
            <a:spLocks noGrp="1"/>
          </p:cNvSpPr>
          <p:nvPr>
            <p:ph type="ftr" sz="quarter" idx="11"/>
          </p:nvPr>
        </p:nvSpPr>
        <p:spPr/>
        <p:txBody>
          <a:bodyPr/>
          <a:lstStyle/>
          <a:p>
            <a:r>
              <a:rPr lang="en-US" smtClean="0"/>
              <a:t>Copyright 2016 Java Tucana, Inc.</a:t>
            </a:r>
            <a:endParaRPr lang="en-US"/>
          </a:p>
        </p:txBody>
      </p:sp>
    </p:spTree>
    <p:extLst>
      <p:ext uri="{BB962C8B-B14F-4D97-AF65-F5344CB8AC3E}">
        <p14:creationId xmlns:p14="http://schemas.microsoft.com/office/powerpoint/2010/main" val="3091887401"/>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IMMEDIATE</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785149795"/>
              </p:ext>
            </p:extLst>
          </p:nvPr>
        </p:nvGraphicFramePr>
        <p:xfrm>
          <a:off x="578961" y="1737360"/>
          <a:ext cx="11095037" cy="4542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Copyright 2016 Java Tucana, Inc.</a:t>
            </a:r>
            <a:endParaRPr lang="en-US"/>
          </a:p>
        </p:txBody>
      </p:sp>
    </p:spTree>
    <p:extLst>
      <p:ext uri="{BB962C8B-B14F-4D97-AF65-F5344CB8AC3E}">
        <p14:creationId xmlns:p14="http://schemas.microsoft.com/office/powerpoint/2010/main" val="88596745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Long term</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60555065"/>
              </p:ext>
            </p:extLst>
          </p:nvPr>
        </p:nvGraphicFramePr>
        <p:xfrm>
          <a:off x="578961" y="1737360"/>
          <a:ext cx="11095037" cy="4433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77191978"/>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08129477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29-Mar-16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3238916864"/>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7" name="Content Placeholder 6"/>
          <p:cNvSpPr>
            <a:spLocks noGrp="1"/>
          </p:cNvSpPr>
          <p:nvPr>
            <p:ph sz="quarter" idx="13"/>
          </p:nvPr>
        </p:nvSpPr>
        <p:spPr/>
        <p:txBody>
          <a:bodyPr/>
          <a:lstStyle/>
          <a:p>
            <a:endParaRPr lang="en-US"/>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29-Mar-16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3</a:t>
            </a:fld>
            <a:endParaRPr lang="en-US">
              <a:solidFill>
                <a:prstClr val="black"/>
              </a:solidFill>
            </a:endParaRPr>
          </a:p>
        </p:txBody>
      </p:sp>
      <p:graphicFrame>
        <p:nvGraphicFramePr>
          <p:cNvPr id="2" name="Diagram 1"/>
          <p:cNvGraphicFramePr/>
          <p:nvPr>
            <p:extLst>
              <p:ext uri="{D42A27DB-BD31-4B8C-83A1-F6EECF244321}">
                <p14:modId xmlns:p14="http://schemas.microsoft.com/office/powerpoint/2010/main" val="2302292661"/>
              </p:ext>
            </p:extLst>
          </p:nvPr>
        </p:nvGraphicFramePr>
        <p:xfrm>
          <a:off x="913774" y="286603"/>
          <a:ext cx="10363826" cy="61461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p:cNvSpPr txBox="1"/>
          <p:nvPr/>
        </p:nvSpPr>
        <p:spPr>
          <a:xfrm>
            <a:off x="1129553" y="1506809"/>
            <a:ext cx="2997604" cy="707886"/>
          </a:xfrm>
          <a:prstGeom prst="rect">
            <a:avLst/>
          </a:prstGeom>
          <a:noFill/>
        </p:spPr>
        <p:txBody>
          <a:bodyPr wrap="square" rtlCol="0">
            <a:spAutoFit/>
          </a:bodyPr>
          <a:lstStyle/>
          <a:p>
            <a:pPr algn="ctr"/>
            <a:r>
              <a:rPr lang="en-US" sz="4000" cap="all" dirty="0" smtClean="0">
                <a:solidFill>
                  <a:srgbClr val="FF0000"/>
                </a:solidFill>
                <a:latin typeface="Maiandra GD" panose="020E0502030308020204" pitchFamily="34" charset="0"/>
              </a:rPr>
              <a:t>Our Team</a:t>
            </a:r>
            <a:endParaRPr lang="en-US" sz="4000" cap="all" dirty="0">
              <a:solidFill>
                <a:srgbClr val="FF0000"/>
              </a:solidFill>
              <a:latin typeface="Maiandra GD" panose="020E0502030308020204" pitchFamily="34" charset="0"/>
            </a:endParaRPr>
          </a:p>
        </p:txBody>
      </p:sp>
    </p:spTree>
    <p:extLst>
      <p:ext uri="{BB962C8B-B14F-4D97-AF65-F5344CB8AC3E}">
        <p14:creationId xmlns:p14="http://schemas.microsoft.com/office/powerpoint/2010/main" val="162024056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955798030"/>
              </p:ext>
            </p:extLst>
          </p:nvPr>
        </p:nvGraphicFramePr>
        <p:xfrm>
          <a:off x="914400" y="1748119"/>
          <a:ext cx="10363200" cy="4043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29-Mar-16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516921124"/>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1059065354"/>
              </p:ext>
            </p:extLst>
          </p:nvPr>
        </p:nvGraphicFramePr>
        <p:xfrm>
          <a:off x="914400" y="1734671"/>
          <a:ext cx="10363200" cy="40565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29-Mar-16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1218099972"/>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4263316211"/>
              </p:ext>
            </p:extLst>
          </p:nvPr>
        </p:nvGraphicFramePr>
        <p:xfrm>
          <a:off x="914400" y="1721225"/>
          <a:ext cx="10363200" cy="40699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29-Mar-16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3154328823"/>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Coffee: </a:t>
            </a:r>
            <a:r>
              <a:rPr lang="en-US" dirty="0">
                <a:solidFill>
                  <a:srgbClr val="FF0000"/>
                </a:solidFill>
              </a:rPr>
              <a:t>F</a:t>
            </a:r>
            <a:r>
              <a:rPr lang="en-US" dirty="0" smtClean="0">
                <a:solidFill>
                  <a:srgbClr val="FF0000"/>
                </a:solidFill>
              </a:rPr>
              <a:t>rom plantation to table</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3760188677"/>
              </p:ext>
            </p:extLst>
          </p:nvPr>
        </p:nvGraphicFramePr>
        <p:xfrm>
          <a:off x="457200" y="1842247"/>
          <a:ext cx="11277600" cy="39220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C00A4002-EA76-4709-AF57-C9E38ADBBDA1}" type="datetime5">
              <a:rPr lang="en-US" smtClean="0">
                <a:solidFill>
                  <a:prstClr val="black"/>
                </a:solidFill>
              </a:rPr>
              <a:t>29-Mar-16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902188782"/>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1371648"/>
          </a:xfrm>
        </p:spPr>
        <p:txBody>
          <a:bodyPr/>
          <a:lstStyle/>
          <a:p>
            <a:r>
              <a:rPr lang="en-US" dirty="0" smtClean="0">
                <a:solidFill>
                  <a:srgbClr val="FF0000"/>
                </a:solidFill>
              </a:rPr>
              <a:t>Our Coffees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4064294252"/>
              </p:ext>
            </p:extLst>
          </p:nvPr>
        </p:nvGraphicFramePr>
        <p:xfrm>
          <a:off x="2731164" y="1704328"/>
          <a:ext cx="6729672" cy="44240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29-Mar-16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4204689329"/>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SALES REPORT</a:t>
            </a:r>
            <a:endParaRPr lang="en-US" dirty="0">
              <a:solidFill>
                <a:srgbClr val="FF000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44027266"/>
              </p:ext>
            </p:extLst>
          </p:nvPr>
        </p:nvGraphicFramePr>
        <p:xfrm>
          <a:off x="1446469" y="1822816"/>
          <a:ext cx="936002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55389011-8097-49E5-A72C-E30239BD8205}" type="datetime5">
              <a:rPr lang="en-US" smtClean="0">
                <a:solidFill>
                  <a:prstClr val="black"/>
                </a:solidFill>
              </a:rPr>
              <a:t>29-Mar-16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882215393"/>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Retrospec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5480</TotalTime>
  <Words>698</Words>
  <Application>Microsoft Office PowerPoint</Application>
  <PresentationFormat>Widescreen</PresentationFormat>
  <Paragraphs>125</Paragraphs>
  <Slides>12</Slides>
  <Notes>1</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12</vt:i4>
      </vt:variant>
    </vt:vector>
  </HeadingPairs>
  <TitlesOfParts>
    <vt:vector size="20" baseType="lpstr">
      <vt:lpstr>Arial</vt:lpstr>
      <vt:lpstr>Calibri</vt:lpstr>
      <vt:lpstr>Calibri Light</vt:lpstr>
      <vt:lpstr>Maiandra GD</vt:lpstr>
      <vt:lpstr>Tw Cen MT</vt:lpstr>
      <vt:lpstr>Droplet</vt:lpstr>
      <vt:lpstr>Retrospect</vt:lpstr>
      <vt:lpstr>Worksheet</vt:lpstr>
      <vt:lpstr>Java Tucana</vt:lpstr>
      <vt:lpstr>About Us</vt:lpstr>
      <vt:lpstr>PowerPoint Presentation</vt:lpstr>
      <vt:lpstr>Our Services</vt:lpstr>
      <vt:lpstr>Our Services</vt:lpstr>
      <vt:lpstr>Our Services</vt:lpstr>
      <vt:lpstr>Coffee: From plantation to table</vt:lpstr>
      <vt:lpstr>Our Coffees</vt:lpstr>
      <vt:lpstr>SALES REPORT</vt:lpstr>
      <vt:lpstr>2015 SALES BY REGION AND PRODUCT</vt:lpstr>
      <vt:lpstr>FUTURE PROSPECTS: IMMEDIATE</vt:lpstr>
      <vt:lpstr>Future prospects: Long term</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RK</dc:creator>
  <cp:lastModifiedBy>RK</cp:lastModifiedBy>
  <cp:revision>69</cp:revision>
  <dcterms:created xsi:type="dcterms:W3CDTF">2016-03-14T18:11:10Z</dcterms:created>
  <dcterms:modified xsi:type="dcterms:W3CDTF">2016-03-29T23:13:34Z</dcterms:modified>
</cp:coreProperties>
</file>